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  <p:sldId id="258" r:id="rId4"/>
    <p:sldId id="259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3" d="100"/>
          <a:sy n="53" d="100"/>
        </p:scale>
        <p:origin x="53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Copyright©2020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EFF8E54A-93FD-45DD-9F9F-872A0795EC30}"/>
              </a:ext>
            </a:extLst>
          </p:cNvPr>
          <p:cNvSpPr/>
          <p:nvPr/>
        </p:nvSpPr>
        <p:spPr>
          <a:xfrm>
            <a:off x="753485" y="907331"/>
            <a:ext cx="2549101" cy="2549101"/>
          </a:xfrm>
          <a:custGeom>
            <a:avLst/>
            <a:gdLst>
              <a:gd name="connsiteX0" fmla="*/ 655055 w 2932086"/>
              <a:gd name="connsiteY0" fmla="*/ 2329055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79967 w 2932086"/>
              <a:gd name="connsiteY8" fmla="*/ 2331250 h 2932086"/>
              <a:gd name="connsiteX9" fmla="*/ 2247684 w 2932086"/>
              <a:gd name="connsiteY9" fmla="*/ 2362027 h 2932086"/>
              <a:gd name="connsiteX10" fmla="*/ 2114297 w 2932086"/>
              <a:gd name="connsiteY10" fmla="*/ 2442955 h 2932086"/>
              <a:gd name="connsiteX11" fmla="*/ 2059004 w 2932086"/>
              <a:gd name="connsiteY11" fmla="*/ 2460119 h 2932086"/>
              <a:gd name="connsiteX12" fmla="*/ 2057681 w 2932086"/>
              <a:gd name="connsiteY12" fmla="*/ 2466670 h 2932086"/>
              <a:gd name="connsiteX13" fmla="*/ 1902137 w 2932086"/>
              <a:gd name="connsiteY13" fmla="*/ 2569771 h 2932086"/>
              <a:gd name="connsiteX14" fmla="*/ 1035189 w 2932086"/>
              <a:gd name="connsiteY14" fmla="*/ 2569771 h 2932086"/>
              <a:gd name="connsiteX15" fmla="*/ 879645 w 2932086"/>
              <a:gd name="connsiteY15" fmla="*/ 2466670 h 2932086"/>
              <a:gd name="connsiteX16" fmla="*/ 878323 w 2932086"/>
              <a:gd name="connsiteY16" fmla="*/ 2460120 h 2932086"/>
              <a:gd name="connsiteX17" fmla="*/ 823026 w 2932086"/>
              <a:gd name="connsiteY17" fmla="*/ 2442955 h 2932086"/>
              <a:gd name="connsiteX18" fmla="*/ 689640 w 2932086"/>
              <a:gd name="connsiteY18" fmla="*/ 2362027 h 2932086"/>
              <a:gd name="connsiteX19" fmla="*/ 1751481 w 2932086"/>
              <a:gd name="connsiteY19" fmla="*/ 2251357 h 2932086"/>
              <a:gd name="connsiteX20" fmla="*/ 1876516 w 2932086"/>
              <a:gd name="connsiteY20" fmla="*/ 2328506 h 2932086"/>
              <a:gd name="connsiteX21" fmla="*/ 1751481 w 2932086"/>
              <a:gd name="connsiteY21" fmla="*/ 2405655 h 2932086"/>
              <a:gd name="connsiteX22" fmla="*/ 1626446 w 2932086"/>
              <a:gd name="connsiteY22" fmla="*/ 2328506 h 2932086"/>
              <a:gd name="connsiteX23" fmla="*/ 1751481 w 2932086"/>
              <a:gd name="connsiteY23" fmla="*/ 2251357 h 2932086"/>
              <a:gd name="connsiteX24" fmla="*/ 1181886 w 2932086"/>
              <a:gd name="connsiteY24" fmla="*/ 2251357 h 2932086"/>
              <a:gd name="connsiteX25" fmla="*/ 1306921 w 2932086"/>
              <a:gd name="connsiteY25" fmla="*/ 2328506 h 2932086"/>
              <a:gd name="connsiteX26" fmla="*/ 1181886 w 2932086"/>
              <a:gd name="connsiteY26" fmla="*/ 2405655 h 2932086"/>
              <a:gd name="connsiteX27" fmla="*/ 1056851 w 2932086"/>
              <a:gd name="connsiteY27" fmla="*/ 2328506 h 2932086"/>
              <a:gd name="connsiteX28" fmla="*/ 1181886 w 2932086"/>
              <a:gd name="connsiteY28" fmla="*/ 2251357 h 2932086"/>
              <a:gd name="connsiteX29" fmla="*/ 1175276 w 2932086"/>
              <a:gd name="connsiteY29" fmla="*/ 2035955 h 2932086"/>
              <a:gd name="connsiteX30" fmla="*/ 946510 w 2932086"/>
              <a:gd name="connsiteY30" fmla="*/ 2264721 h 2932086"/>
              <a:gd name="connsiteX31" fmla="*/ 946510 w 2932086"/>
              <a:gd name="connsiteY31" fmla="*/ 2366787 h 2932086"/>
              <a:gd name="connsiteX32" fmla="*/ 1073210 w 2932086"/>
              <a:gd name="connsiteY32" fmla="*/ 2493487 h 2932086"/>
              <a:gd name="connsiteX33" fmla="*/ 1864116 w 2932086"/>
              <a:gd name="connsiteY33" fmla="*/ 2493487 h 2932086"/>
              <a:gd name="connsiteX34" fmla="*/ 1990816 w 2932086"/>
              <a:gd name="connsiteY34" fmla="*/ 2366787 h 2932086"/>
              <a:gd name="connsiteX35" fmla="*/ 1990816 w 2932086"/>
              <a:gd name="connsiteY35" fmla="*/ 2264721 h 2932086"/>
              <a:gd name="connsiteX36" fmla="*/ 1762050 w 2932086"/>
              <a:gd name="connsiteY36" fmla="*/ 2035955 h 2932086"/>
              <a:gd name="connsiteX37" fmla="*/ 2093321 w 2932086"/>
              <a:gd name="connsiteY37" fmla="*/ 1274371 h 2932086"/>
              <a:gd name="connsiteX38" fmla="*/ 2203545 w 2932086"/>
              <a:gd name="connsiteY38" fmla="*/ 1384595 h 2932086"/>
              <a:gd name="connsiteX39" fmla="*/ 2093321 w 2932086"/>
              <a:gd name="connsiteY39" fmla="*/ 1494819 h 2932086"/>
              <a:gd name="connsiteX40" fmla="*/ 1983097 w 2932086"/>
              <a:gd name="connsiteY40" fmla="*/ 1384595 h 2932086"/>
              <a:gd name="connsiteX41" fmla="*/ 2093321 w 2932086"/>
              <a:gd name="connsiteY41" fmla="*/ 1274371 h 2932086"/>
              <a:gd name="connsiteX42" fmla="*/ 866379 w 2932086"/>
              <a:gd name="connsiteY42" fmla="*/ 1274371 h 2932086"/>
              <a:gd name="connsiteX43" fmla="*/ 976603 w 2932086"/>
              <a:gd name="connsiteY43" fmla="*/ 1384595 h 2932086"/>
              <a:gd name="connsiteX44" fmla="*/ 866379 w 2932086"/>
              <a:gd name="connsiteY44" fmla="*/ 1494819 h 2932086"/>
              <a:gd name="connsiteX45" fmla="*/ 756155 w 2932086"/>
              <a:gd name="connsiteY45" fmla="*/ 1384595 h 2932086"/>
              <a:gd name="connsiteX46" fmla="*/ 866379 w 2932086"/>
              <a:gd name="connsiteY46" fmla="*/ 1274371 h 2932086"/>
              <a:gd name="connsiteX47" fmla="*/ 2757472 w 2932086"/>
              <a:gd name="connsiteY47" fmla="*/ 1028999 h 2932086"/>
              <a:gd name="connsiteX48" fmla="*/ 2742916 w 2932086"/>
              <a:gd name="connsiteY48" fmla="*/ 1038847 h 2932086"/>
              <a:gd name="connsiteX49" fmla="*/ 2417299 w 2932086"/>
              <a:gd name="connsiteY49" fmla="*/ 1102415 h 2932086"/>
              <a:gd name="connsiteX50" fmla="*/ 2366875 w 2932086"/>
              <a:gd name="connsiteY50" fmla="*/ 1098677 h 2932086"/>
              <a:gd name="connsiteX51" fmla="*/ 2367654 w 2932086"/>
              <a:gd name="connsiteY51" fmla="*/ 1100111 h 2932086"/>
              <a:gd name="connsiteX52" fmla="*/ 2444326 w 2932086"/>
              <a:gd name="connsiteY52" fmla="*/ 1479883 h 2932086"/>
              <a:gd name="connsiteX53" fmla="*/ 2444325 w 2932086"/>
              <a:gd name="connsiteY53" fmla="*/ 1945058 h 2932086"/>
              <a:gd name="connsiteX54" fmla="*/ 2352040 w 2932086"/>
              <a:gd name="connsiteY54" fmla="*/ 2247179 h 2932086"/>
              <a:gd name="connsiteX55" fmla="*/ 2346603 w 2932086"/>
              <a:gd name="connsiteY55" fmla="*/ 2254100 h 2932086"/>
              <a:gd name="connsiteX56" fmla="*/ 2398583 w 2932086"/>
              <a:gd name="connsiteY56" fmla="*/ 2292970 h 2932086"/>
              <a:gd name="connsiteX57" fmla="*/ 2484730 w 2932086"/>
              <a:gd name="connsiteY57" fmla="*/ 2371266 h 2932086"/>
              <a:gd name="connsiteX58" fmla="*/ 2518758 w 2932086"/>
              <a:gd name="connsiteY58" fmla="*/ 2333827 h 2932086"/>
              <a:gd name="connsiteX59" fmla="*/ 2830284 w 2932086"/>
              <a:gd name="connsiteY59" fmla="*/ 1466043 h 2932086"/>
              <a:gd name="connsiteX60" fmla="*/ 2768950 w 2932086"/>
              <a:gd name="connsiteY60" fmla="*/ 1060360 h 2932086"/>
              <a:gd name="connsiteX61" fmla="*/ 175653 w 2932086"/>
              <a:gd name="connsiteY61" fmla="*/ 1026159 h 2932086"/>
              <a:gd name="connsiteX62" fmla="*/ 163136 w 2932086"/>
              <a:gd name="connsiteY62" fmla="*/ 1060360 h 2932086"/>
              <a:gd name="connsiteX63" fmla="*/ 101802 w 2932086"/>
              <a:gd name="connsiteY63" fmla="*/ 1466043 h 2932086"/>
              <a:gd name="connsiteX64" fmla="*/ 413329 w 2932086"/>
              <a:gd name="connsiteY64" fmla="*/ 2333827 h 2932086"/>
              <a:gd name="connsiteX65" fmla="*/ 447356 w 2932086"/>
              <a:gd name="connsiteY65" fmla="*/ 2371266 h 2932086"/>
              <a:gd name="connsiteX66" fmla="*/ 533504 w 2932086"/>
              <a:gd name="connsiteY66" fmla="*/ 2292970 h 2932086"/>
              <a:gd name="connsiteX67" fmla="*/ 588783 w 2932086"/>
              <a:gd name="connsiteY67" fmla="*/ 2251634 h 2932086"/>
              <a:gd name="connsiteX68" fmla="*/ 585283 w 2932086"/>
              <a:gd name="connsiteY68" fmla="*/ 2247179 h 2932086"/>
              <a:gd name="connsiteX69" fmla="*/ 492998 w 2932086"/>
              <a:gd name="connsiteY69" fmla="*/ 1945058 h 2932086"/>
              <a:gd name="connsiteX70" fmla="*/ 492998 w 2932086"/>
              <a:gd name="connsiteY70" fmla="*/ 1479883 h 2932086"/>
              <a:gd name="connsiteX71" fmla="*/ 569671 w 2932086"/>
              <a:gd name="connsiteY71" fmla="*/ 1100111 h 2932086"/>
              <a:gd name="connsiteX72" fmla="*/ 570449 w 2932086"/>
              <a:gd name="connsiteY72" fmla="*/ 1098677 h 2932086"/>
              <a:gd name="connsiteX73" fmla="*/ 520025 w 2932086"/>
              <a:gd name="connsiteY73" fmla="*/ 1102415 h 2932086"/>
              <a:gd name="connsiteX74" fmla="*/ 194409 w 2932086"/>
              <a:gd name="connsiteY74" fmla="*/ 1038847 h 2932086"/>
              <a:gd name="connsiteX75" fmla="*/ 1468662 w 2932086"/>
              <a:gd name="connsiteY75" fmla="*/ 601649 h 2932086"/>
              <a:gd name="connsiteX76" fmla="*/ 584558 w 2932086"/>
              <a:gd name="connsiteY76" fmla="*/ 1485753 h 2932086"/>
              <a:gd name="connsiteX77" fmla="*/ 584558 w 2932086"/>
              <a:gd name="connsiteY77" fmla="*/ 1953500 h 2932086"/>
              <a:gd name="connsiteX78" fmla="*/ 856465 w 2932086"/>
              <a:gd name="connsiteY78" fmla="*/ 2363713 h 2932086"/>
              <a:gd name="connsiteX79" fmla="*/ 866379 w 2932086"/>
              <a:gd name="connsiteY79" fmla="*/ 2366791 h 2932086"/>
              <a:gd name="connsiteX80" fmla="*/ 866379 w 2932086"/>
              <a:gd name="connsiteY80" fmla="*/ 2264971 h 2932086"/>
              <a:gd name="connsiteX81" fmla="*/ 1171179 w 2932086"/>
              <a:gd name="connsiteY81" fmla="*/ 1960171 h 2932086"/>
              <a:gd name="connsiteX82" fmla="*/ 1766147 w 2932086"/>
              <a:gd name="connsiteY82" fmla="*/ 1960171 h 2932086"/>
              <a:gd name="connsiteX83" fmla="*/ 2070947 w 2932086"/>
              <a:gd name="connsiteY83" fmla="*/ 2264971 h 2932086"/>
              <a:gd name="connsiteX84" fmla="*/ 2070947 w 2932086"/>
              <a:gd name="connsiteY84" fmla="*/ 2366790 h 2932086"/>
              <a:gd name="connsiteX85" fmla="*/ 2080859 w 2932086"/>
              <a:gd name="connsiteY85" fmla="*/ 2363713 h 2932086"/>
              <a:gd name="connsiteX86" fmla="*/ 2352766 w 2932086"/>
              <a:gd name="connsiteY86" fmla="*/ 1953500 h 2932086"/>
              <a:gd name="connsiteX87" fmla="*/ 2352766 w 2932086"/>
              <a:gd name="connsiteY87" fmla="*/ 1485753 h 2932086"/>
              <a:gd name="connsiteX88" fmla="*/ 1468662 w 2932086"/>
              <a:gd name="connsiteY88" fmla="*/ 601649 h 2932086"/>
              <a:gd name="connsiteX89" fmla="*/ 1466043 w 2932086"/>
              <a:gd name="connsiteY89" fmla="*/ 101802 h 2932086"/>
              <a:gd name="connsiteX90" fmla="*/ 266459 w 2932086"/>
              <a:gd name="connsiteY90" fmla="*/ 815765 h 2932086"/>
              <a:gd name="connsiteX91" fmla="*/ 247724 w 2932086"/>
              <a:gd name="connsiteY91" fmla="*/ 854655 h 2932086"/>
              <a:gd name="connsiteX92" fmla="*/ 300474 w 2932086"/>
              <a:gd name="connsiteY92" fmla="*/ 838675 h 2932086"/>
              <a:gd name="connsiteX93" fmla="*/ 520025 w 2932086"/>
              <a:gd name="connsiteY93" fmla="*/ 814051 h 2932086"/>
              <a:gd name="connsiteX94" fmla="*/ 672874 w 2932086"/>
              <a:gd name="connsiteY94" fmla="*/ 825382 h 2932086"/>
              <a:gd name="connsiteX95" fmla="*/ 736552 w 2932086"/>
              <a:gd name="connsiteY95" fmla="*/ 841146 h 2932086"/>
              <a:gd name="connsiteX96" fmla="*/ 778764 w 2932086"/>
              <a:gd name="connsiteY96" fmla="*/ 789984 h 2932086"/>
              <a:gd name="connsiteX97" fmla="*/ 1088890 w 2932086"/>
              <a:gd name="connsiteY97" fmla="*/ 580892 h 2932086"/>
              <a:gd name="connsiteX98" fmla="*/ 1153845 w 2932086"/>
              <a:gd name="connsiteY98" fmla="*/ 557118 h 2932086"/>
              <a:gd name="connsiteX99" fmla="*/ 1323449 w 2932086"/>
              <a:gd name="connsiteY99" fmla="*/ 309328 h 2932086"/>
              <a:gd name="connsiteX100" fmla="*/ 1373150 w 2932086"/>
              <a:gd name="connsiteY100" fmla="*/ 386436 h 2932086"/>
              <a:gd name="connsiteX101" fmla="*/ 1469722 w 2932086"/>
              <a:gd name="connsiteY101" fmla="*/ 256588 h 2932086"/>
              <a:gd name="connsiteX102" fmla="*/ 1566293 w 2932086"/>
              <a:gd name="connsiteY102" fmla="*/ 386435 h 2932086"/>
              <a:gd name="connsiteX103" fmla="*/ 1615994 w 2932086"/>
              <a:gd name="connsiteY103" fmla="*/ 309327 h 2932086"/>
              <a:gd name="connsiteX104" fmla="*/ 1786307 w 2932086"/>
              <a:gd name="connsiteY104" fmla="*/ 558153 h 2932086"/>
              <a:gd name="connsiteX105" fmla="*/ 1848435 w 2932086"/>
              <a:gd name="connsiteY105" fmla="*/ 580892 h 2932086"/>
              <a:gd name="connsiteX106" fmla="*/ 2158561 w 2932086"/>
              <a:gd name="connsiteY106" fmla="*/ 789984 h 2932086"/>
              <a:gd name="connsiteX107" fmla="*/ 2200772 w 2932086"/>
              <a:gd name="connsiteY107" fmla="*/ 841146 h 2932086"/>
              <a:gd name="connsiteX108" fmla="*/ 2264450 w 2932086"/>
              <a:gd name="connsiteY108" fmla="*/ 825382 h 2932086"/>
              <a:gd name="connsiteX109" fmla="*/ 2417299 w 2932086"/>
              <a:gd name="connsiteY109" fmla="*/ 814051 h 2932086"/>
              <a:gd name="connsiteX110" fmla="*/ 2636850 w 2932086"/>
              <a:gd name="connsiteY110" fmla="*/ 838675 h 2932086"/>
              <a:gd name="connsiteX111" fmla="*/ 2683467 w 2932086"/>
              <a:gd name="connsiteY111" fmla="*/ 852797 h 2932086"/>
              <a:gd name="connsiteX112" fmla="*/ 2665627 w 2932086"/>
              <a:gd name="connsiteY112" fmla="*/ 815765 h 2932086"/>
              <a:gd name="connsiteX113" fmla="*/ 1466043 w 2932086"/>
              <a:gd name="connsiteY113" fmla="*/ 101802 h 2932086"/>
              <a:gd name="connsiteX114" fmla="*/ 1466043 w 2932086"/>
              <a:gd name="connsiteY114" fmla="*/ 0 h 2932086"/>
              <a:gd name="connsiteX115" fmla="*/ 2932086 w 2932086"/>
              <a:gd name="connsiteY115" fmla="*/ 1466043 h 2932086"/>
              <a:gd name="connsiteX116" fmla="*/ 1466043 w 2932086"/>
              <a:gd name="connsiteY116" fmla="*/ 2932086 h 2932086"/>
              <a:gd name="connsiteX117" fmla="*/ 0 w 2932086"/>
              <a:gd name="connsiteY117" fmla="*/ 1466043 h 2932086"/>
              <a:gd name="connsiteX118" fmla="*/ 1466043 w 2932086"/>
              <a:gd name="connsiteY118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</a:cxnLst>
            <a:rect l="l" t="t" r="r" b="b"/>
            <a:pathLst>
              <a:path w="2932086" h="2932086">
                <a:moveTo>
                  <a:pt x="655055" y="2329055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79967" y="2331250"/>
                </a:lnTo>
                <a:lnTo>
                  <a:pt x="2247684" y="2362027"/>
                </a:lnTo>
                <a:cubicBezTo>
                  <a:pt x="2207653" y="2395064"/>
                  <a:pt x="2162783" y="2422447"/>
                  <a:pt x="2114297" y="2442955"/>
                </a:cubicBezTo>
                <a:lnTo>
                  <a:pt x="2059004" y="2460119"/>
                </a:lnTo>
                <a:lnTo>
                  <a:pt x="2057681" y="2466670"/>
                </a:lnTo>
                <a:cubicBezTo>
                  <a:pt x="2032054" y="2527258"/>
                  <a:pt x="1972060" y="2569771"/>
                  <a:pt x="1902137" y="2569771"/>
                </a:cubicBezTo>
                <a:lnTo>
                  <a:pt x="1035189" y="2569771"/>
                </a:lnTo>
                <a:cubicBezTo>
                  <a:pt x="965266" y="2569771"/>
                  <a:pt x="905272" y="2527258"/>
                  <a:pt x="879645" y="2466670"/>
                </a:cubicBezTo>
                <a:lnTo>
                  <a:pt x="878323" y="2460120"/>
                </a:lnTo>
                <a:lnTo>
                  <a:pt x="823026" y="2442955"/>
                </a:lnTo>
                <a:cubicBezTo>
                  <a:pt x="774540" y="2422447"/>
                  <a:pt x="729671" y="2395064"/>
                  <a:pt x="689640" y="2362027"/>
                </a:cubicBezTo>
                <a:close/>
                <a:moveTo>
                  <a:pt x="1751481" y="2251357"/>
                </a:moveTo>
                <a:cubicBezTo>
                  <a:pt x="1820536" y="2251357"/>
                  <a:pt x="1876516" y="2285898"/>
                  <a:pt x="1876516" y="2328506"/>
                </a:cubicBezTo>
                <a:cubicBezTo>
                  <a:pt x="1876516" y="2371114"/>
                  <a:pt x="1820536" y="2405655"/>
                  <a:pt x="1751481" y="2405655"/>
                </a:cubicBezTo>
                <a:cubicBezTo>
                  <a:pt x="1682426" y="2405655"/>
                  <a:pt x="1626446" y="2371114"/>
                  <a:pt x="1626446" y="2328506"/>
                </a:cubicBezTo>
                <a:cubicBezTo>
                  <a:pt x="1626446" y="2285898"/>
                  <a:pt x="1682426" y="2251357"/>
                  <a:pt x="1751481" y="2251357"/>
                </a:cubicBezTo>
                <a:close/>
                <a:moveTo>
                  <a:pt x="1181886" y="2251357"/>
                </a:moveTo>
                <a:cubicBezTo>
                  <a:pt x="1250941" y="2251357"/>
                  <a:pt x="1306921" y="2285898"/>
                  <a:pt x="1306921" y="2328506"/>
                </a:cubicBezTo>
                <a:cubicBezTo>
                  <a:pt x="1306921" y="2371114"/>
                  <a:pt x="1250941" y="2405655"/>
                  <a:pt x="1181886" y="2405655"/>
                </a:cubicBezTo>
                <a:cubicBezTo>
                  <a:pt x="1112831" y="2405655"/>
                  <a:pt x="1056851" y="2371114"/>
                  <a:pt x="1056851" y="2328506"/>
                </a:cubicBezTo>
                <a:cubicBezTo>
                  <a:pt x="1056851" y="2285898"/>
                  <a:pt x="1112831" y="2251357"/>
                  <a:pt x="1181886" y="2251357"/>
                </a:cubicBezTo>
                <a:close/>
                <a:moveTo>
                  <a:pt x="1175276" y="2035955"/>
                </a:moveTo>
                <a:cubicBezTo>
                  <a:pt x="1048932" y="2035955"/>
                  <a:pt x="946510" y="2138377"/>
                  <a:pt x="946510" y="2264721"/>
                </a:cubicBezTo>
                <a:lnTo>
                  <a:pt x="946510" y="2366787"/>
                </a:lnTo>
                <a:cubicBezTo>
                  <a:pt x="946510" y="2436761"/>
                  <a:pt x="1003236" y="2493487"/>
                  <a:pt x="1073210" y="2493487"/>
                </a:cubicBezTo>
                <a:lnTo>
                  <a:pt x="1864116" y="2493487"/>
                </a:lnTo>
                <a:cubicBezTo>
                  <a:pt x="1934090" y="2493487"/>
                  <a:pt x="1990816" y="2436761"/>
                  <a:pt x="1990816" y="2366787"/>
                </a:cubicBezTo>
                <a:lnTo>
                  <a:pt x="1990816" y="2264721"/>
                </a:lnTo>
                <a:cubicBezTo>
                  <a:pt x="1990816" y="2138377"/>
                  <a:pt x="1888394" y="2035955"/>
                  <a:pt x="1762050" y="2035955"/>
                </a:cubicBezTo>
                <a:close/>
                <a:moveTo>
                  <a:pt x="2093321" y="1274371"/>
                </a:moveTo>
                <a:cubicBezTo>
                  <a:pt x="2154196" y="1274371"/>
                  <a:pt x="2203545" y="1323720"/>
                  <a:pt x="2203545" y="1384595"/>
                </a:cubicBezTo>
                <a:cubicBezTo>
                  <a:pt x="2203545" y="1445470"/>
                  <a:pt x="2154196" y="1494819"/>
                  <a:pt x="2093321" y="1494819"/>
                </a:cubicBezTo>
                <a:cubicBezTo>
                  <a:pt x="2032446" y="1494819"/>
                  <a:pt x="1983097" y="1445470"/>
                  <a:pt x="1983097" y="1384595"/>
                </a:cubicBezTo>
                <a:cubicBezTo>
                  <a:pt x="1983097" y="1323720"/>
                  <a:pt x="2032446" y="1274371"/>
                  <a:pt x="2093321" y="1274371"/>
                </a:cubicBezTo>
                <a:close/>
                <a:moveTo>
                  <a:pt x="866379" y="1274371"/>
                </a:moveTo>
                <a:cubicBezTo>
                  <a:pt x="927254" y="1274371"/>
                  <a:pt x="976603" y="1323720"/>
                  <a:pt x="976603" y="1384595"/>
                </a:cubicBezTo>
                <a:cubicBezTo>
                  <a:pt x="976603" y="1445470"/>
                  <a:pt x="927254" y="1494819"/>
                  <a:pt x="866379" y="1494819"/>
                </a:cubicBezTo>
                <a:cubicBezTo>
                  <a:pt x="805504" y="1494819"/>
                  <a:pt x="756155" y="1445470"/>
                  <a:pt x="756155" y="1384595"/>
                </a:cubicBezTo>
                <a:cubicBezTo>
                  <a:pt x="756155" y="1323720"/>
                  <a:pt x="805504" y="1274371"/>
                  <a:pt x="866379" y="1274371"/>
                </a:cubicBezTo>
                <a:close/>
                <a:moveTo>
                  <a:pt x="2757472" y="1028999"/>
                </a:moveTo>
                <a:lnTo>
                  <a:pt x="2742916" y="1038847"/>
                </a:lnTo>
                <a:cubicBezTo>
                  <a:pt x="2672348" y="1077199"/>
                  <a:pt x="2552843" y="1102415"/>
                  <a:pt x="2417299" y="1102415"/>
                </a:cubicBezTo>
                <a:lnTo>
                  <a:pt x="2366875" y="1098677"/>
                </a:lnTo>
                <a:lnTo>
                  <a:pt x="2367654" y="1100111"/>
                </a:lnTo>
                <a:cubicBezTo>
                  <a:pt x="2417025" y="1216838"/>
                  <a:pt x="2444326" y="1345172"/>
                  <a:pt x="2444326" y="1479883"/>
                </a:cubicBezTo>
                <a:cubicBezTo>
                  <a:pt x="2444326" y="1634941"/>
                  <a:pt x="2444325" y="1790000"/>
                  <a:pt x="2444325" y="1945058"/>
                </a:cubicBezTo>
                <a:cubicBezTo>
                  <a:pt x="2444325" y="2056970"/>
                  <a:pt x="2410304" y="2160937"/>
                  <a:pt x="2352040" y="2247179"/>
                </a:cubicBezTo>
                <a:lnTo>
                  <a:pt x="2346603" y="225410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5653" y="1026159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8783" y="2251634"/>
                </a:lnTo>
                <a:lnTo>
                  <a:pt x="585283" y="2247179"/>
                </a:lnTo>
                <a:cubicBezTo>
                  <a:pt x="527019" y="2160937"/>
                  <a:pt x="492998" y="2056970"/>
                  <a:pt x="492998" y="1945058"/>
                </a:cubicBezTo>
                <a:lnTo>
                  <a:pt x="492998" y="1479883"/>
                </a:lnTo>
                <a:cubicBezTo>
                  <a:pt x="492998" y="1345172"/>
                  <a:pt x="520299" y="1216838"/>
                  <a:pt x="569671" y="1100111"/>
                </a:cubicBezTo>
                <a:lnTo>
                  <a:pt x="570449" y="1098677"/>
                </a:lnTo>
                <a:lnTo>
                  <a:pt x="520025" y="1102415"/>
                </a:lnTo>
                <a:cubicBezTo>
                  <a:pt x="384481" y="1102415"/>
                  <a:pt x="264976" y="1077199"/>
                  <a:pt x="194409" y="1038847"/>
                </a:cubicBezTo>
                <a:close/>
                <a:moveTo>
                  <a:pt x="1468662" y="601649"/>
                </a:moveTo>
                <a:cubicBezTo>
                  <a:pt x="980385" y="601649"/>
                  <a:pt x="584558" y="997476"/>
                  <a:pt x="584558" y="1485753"/>
                </a:cubicBezTo>
                <a:lnTo>
                  <a:pt x="584558" y="1953500"/>
                </a:lnTo>
                <a:cubicBezTo>
                  <a:pt x="584558" y="2137908"/>
                  <a:pt x="696677" y="2296129"/>
                  <a:pt x="856465" y="2363713"/>
                </a:cubicBezTo>
                <a:lnTo>
                  <a:pt x="866379" y="2366791"/>
                </a:lnTo>
                <a:lnTo>
                  <a:pt x="866379" y="2264971"/>
                </a:lnTo>
                <a:cubicBezTo>
                  <a:pt x="866379" y="2096635"/>
                  <a:pt x="1002843" y="1960171"/>
                  <a:pt x="1171179" y="1960171"/>
                </a:cubicBezTo>
                <a:lnTo>
                  <a:pt x="1766147" y="1960171"/>
                </a:lnTo>
                <a:cubicBezTo>
                  <a:pt x="1934483" y="1960171"/>
                  <a:pt x="2070947" y="2096635"/>
                  <a:pt x="2070947" y="2264971"/>
                </a:cubicBezTo>
                <a:lnTo>
                  <a:pt x="2070947" y="2366790"/>
                </a:lnTo>
                <a:lnTo>
                  <a:pt x="2080859" y="2363713"/>
                </a:lnTo>
                <a:cubicBezTo>
                  <a:pt x="2240648" y="2296129"/>
                  <a:pt x="2352766" y="2137908"/>
                  <a:pt x="2352766" y="1953500"/>
                </a:cubicBezTo>
                <a:lnTo>
                  <a:pt x="2352766" y="1485753"/>
                </a:lnTo>
                <a:cubicBezTo>
                  <a:pt x="2352766" y="997476"/>
                  <a:pt x="1956939" y="601649"/>
                  <a:pt x="1468662" y="601649"/>
                </a:cubicBezTo>
                <a:close/>
                <a:moveTo>
                  <a:pt x="1466043" y="101802"/>
                </a:moveTo>
                <a:cubicBezTo>
                  <a:pt x="948047" y="101802"/>
                  <a:pt x="497478" y="390497"/>
                  <a:pt x="266459" y="815765"/>
                </a:cubicBezTo>
                <a:lnTo>
                  <a:pt x="247724" y="854655"/>
                </a:lnTo>
                <a:lnTo>
                  <a:pt x="300474" y="838675"/>
                </a:lnTo>
                <a:cubicBezTo>
                  <a:pt x="363146" y="823129"/>
                  <a:pt x="438698" y="814051"/>
                  <a:pt x="520025" y="814051"/>
                </a:cubicBezTo>
                <a:cubicBezTo>
                  <a:pt x="574243" y="814051"/>
                  <a:pt x="625894" y="818086"/>
                  <a:pt x="672874" y="825382"/>
                </a:cubicBezTo>
                <a:lnTo>
                  <a:pt x="736552" y="841146"/>
                </a:lnTo>
                <a:lnTo>
                  <a:pt x="778764" y="789984"/>
                </a:lnTo>
                <a:cubicBezTo>
                  <a:pt x="867044" y="701704"/>
                  <a:pt x="972163" y="630263"/>
                  <a:pt x="1088890" y="580892"/>
                </a:cubicBezTo>
                <a:lnTo>
                  <a:pt x="1153845" y="557118"/>
                </a:lnTo>
                <a:lnTo>
                  <a:pt x="1323449" y="309328"/>
                </a:lnTo>
                <a:lnTo>
                  <a:pt x="1373150" y="386436"/>
                </a:lnTo>
                <a:lnTo>
                  <a:pt x="1469722" y="256588"/>
                </a:lnTo>
                <a:lnTo>
                  <a:pt x="1566293" y="386435"/>
                </a:lnTo>
                <a:lnTo>
                  <a:pt x="1615994" y="309327"/>
                </a:lnTo>
                <a:lnTo>
                  <a:pt x="1786307" y="558153"/>
                </a:lnTo>
                <a:lnTo>
                  <a:pt x="1848435" y="580892"/>
                </a:lnTo>
                <a:cubicBezTo>
                  <a:pt x="1965161" y="630263"/>
                  <a:pt x="2070281" y="701704"/>
                  <a:pt x="2158561" y="789984"/>
                </a:cubicBezTo>
                <a:lnTo>
                  <a:pt x="2200772" y="841146"/>
                </a:lnTo>
                <a:lnTo>
                  <a:pt x="2264450" y="825382"/>
                </a:lnTo>
                <a:cubicBezTo>
                  <a:pt x="2311430" y="818086"/>
                  <a:pt x="2363081" y="814051"/>
                  <a:pt x="2417299" y="814051"/>
                </a:cubicBezTo>
                <a:cubicBezTo>
                  <a:pt x="2498626" y="814051"/>
                  <a:pt x="2574178" y="823129"/>
                  <a:pt x="2636850" y="838675"/>
                </a:cubicBezTo>
                <a:lnTo>
                  <a:pt x="2683467" y="852797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CC92514F-5886-445E-A6B4-E9A11DF045A2}"/>
              </a:ext>
            </a:extLst>
          </p:cNvPr>
          <p:cNvSpPr/>
          <p:nvPr/>
        </p:nvSpPr>
        <p:spPr>
          <a:xfrm>
            <a:off x="3685661" y="907331"/>
            <a:ext cx="2549101" cy="2549101"/>
          </a:xfrm>
          <a:custGeom>
            <a:avLst/>
            <a:gdLst>
              <a:gd name="connsiteX0" fmla="*/ 2276764 w 2932086"/>
              <a:gd name="connsiteY0" fmla="*/ 2328855 h 2932086"/>
              <a:gd name="connsiteX1" fmla="*/ 2241969 w 2932086"/>
              <a:gd name="connsiteY1" fmla="*/ 2362027 h 2932086"/>
              <a:gd name="connsiteX2" fmla="*/ 2108582 w 2932086"/>
              <a:gd name="connsiteY2" fmla="*/ 2442955 h 2932086"/>
              <a:gd name="connsiteX3" fmla="*/ 2053289 w 2932086"/>
              <a:gd name="connsiteY3" fmla="*/ 2460119 h 2932086"/>
              <a:gd name="connsiteX4" fmla="*/ 2051966 w 2932086"/>
              <a:gd name="connsiteY4" fmla="*/ 2466670 h 2932086"/>
              <a:gd name="connsiteX5" fmla="*/ 1896422 w 2932086"/>
              <a:gd name="connsiteY5" fmla="*/ 2569771 h 2932086"/>
              <a:gd name="connsiteX6" fmla="*/ 1029474 w 2932086"/>
              <a:gd name="connsiteY6" fmla="*/ 2569771 h 2932086"/>
              <a:gd name="connsiteX7" fmla="*/ 873930 w 2932086"/>
              <a:gd name="connsiteY7" fmla="*/ 2466670 h 2932086"/>
              <a:gd name="connsiteX8" fmla="*/ 872608 w 2932086"/>
              <a:gd name="connsiteY8" fmla="*/ 2460120 h 2932086"/>
              <a:gd name="connsiteX9" fmla="*/ 817311 w 2932086"/>
              <a:gd name="connsiteY9" fmla="*/ 2442955 h 2932086"/>
              <a:gd name="connsiteX10" fmla="*/ 683925 w 2932086"/>
              <a:gd name="connsiteY10" fmla="*/ 2362027 h 2932086"/>
              <a:gd name="connsiteX11" fmla="*/ 651852 w 2932086"/>
              <a:gd name="connsiteY11" fmla="*/ 2331450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766 w 2932086"/>
              <a:gd name="connsiteY19" fmla="*/ 2251357 h 2932086"/>
              <a:gd name="connsiteX20" fmla="*/ 1870801 w 2932086"/>
              <a:gd name="connsiteY20" fmla="*/ 2328506 h 2932086"/>
              <a:gd name="connsiteX21" fmla="*/ 1745766 w 2932086"/>
              <a:gd name="connsiteY21" fmla="*/ 2405655 h 2932086"/>
              <a:gd name="connsiteX22" fmla="*/ 1620731 w 2932086"/>
              <a:gd name="connsiteY22" fmla="*/ 2328506 h 2932086"/>
              <a:gd name="connsiteX23" fmla="*/ 1745766 w 2932086"/>
              <a:gd name="connsiteY23" fmla="*/ 2251357 h 2932086"/>
              <a:gd name="connsiteX24" fmla="*/ 1176171 w 2932086"/>
              <a:gd name="connsiteY24" fmla="*/ 2251357 h 2932086"/>
              <a:gd name="connsiteX25" fmla="*/ 1301206 w 2932086"/>
              <a:gd name="connsiteY25" fmla="*/ 2328506 h 2932086"/>
              <a:gd name="connsiteX26" fmla="*/ 1176171 w 2932086"/>
              <a:gd name="connsiteY26" fmla="*/ 2405655 h 2932086"/>
              <a:gd name="connsiteX27" fmla="*/ 1051136 w 2932086"/>
              <a:gd name="connsiteY27" fmla="*/ 2328506 h 2932086"/>
              <a:gd name="connsiteX28" fmla="*/ 1176171 w 2932086"/>
              <a:gd name="connsiteY28" fmla="*/ 2251357 h 2932086"/>
              <a:gd name="connsiteX29" fmla="*/ 1169561 w 2932086"/>
              <a:gd name="connsiteY29" fmla="*/ 2035955 h 2932086"/>
              <a:gd name="connsiteX30" fmla="*/ 940795 w 2932086"/>
              <a:gd name="connsiteY30" fmla="*/ 2264721 h 2932086"/>
              <a:gd name="connsiteX31" fmla="*/ 940795 w 2932086"/>
              <a:gd name="connsiteY31" fmla="*/ 2366787 h 2932086"/>
              <a:gd name="connsiteX32" fmla="*/ 1067495 w 2932086"/>
              <a:gd name="connsiteY32" fmla="*/ 2493487 h 2932086"/>
              <a:gd name="connsiteX33" fmla="*/ 1858401 w 2932086"/>
              <a:gd name="connsiteY33" fmla="*/ 2493487 h 2932086"/>
              <a:gd name="connsiteX34" fmla="*/ 1985101 w 2932086"/>
              <a:gd name="connsiteY34" fmla="*/ 2366787 h 2932086"/>
              <a:gd name="connsiteX35" fmla="*/ 1985101 w 2932086"/>
              <a:gd name="connsiteY35" fmla="*/ 2264721 h 2932086"/>
              <a:gd name="connsiteX36" fmla="*/ 1756335 w 2932086"/>
              <a:gd name="connsiteY36" fmla="*/ 2035955 h 2932086"/>
              <a:gd name="connsiteX37" fmla="*/ 2087606 w 2932086"/>
              <a:gd name="connsiteY37" fmla="*/ 1274371 h 2932086"/>
              <a:gd name="connsiteX38" fmla="*/ 2197830 w 2932086"/>
              <a:gd name="connsiteY38" fmla="*/ 1384595 h 2932086"/>
              <a:gd name="connsiteX39" fmla="*/ 2087606 w 2932086"/>
              <a:gd name="connsiteY39" fmla="*/ 1494819 h 2932086"/>
              <a:gd name="connsiteX40" fmla="*/ 1977382 w 2932086"/>
              <a:gd name="connsiteY40" fmla="*/ 1384595 h 2932086"/>
              <a:gd name="connsiteX41" fmla="*/ 2087606 w 2932086"/>
              <a:gd name="connsiteY41" fmla="*/ 1274371 h 2932086"/>
              <a:gd name="connsiteX42" fmla="*/ 860664 w 2932086"/>
              <a:gd name="connsiteY42" fmla="*/ 1274371 h 2932086"/>
              <a:gd name="connsiteX43" fmla="*/ 970888 w 2932086"/>
              <a:gd name="connsiteY43" fmla="*/ 1384595 h 2932086"/>
              <a:gd name="connsiteX44" fmla="*/ 860664 w 2932086"/>
              <a:gd name="connsiteY44" fmla="*/ 1494819 h 2932086"/>
              <a:gd name="connsiteX45" fmla="*/ 750440 w 2932086"/>
              <a:gd name="connsiteY45" fmla="*/ 1384595 h 2932086"/>
              <a:gd name="connsiteX46" fmla="*/ 860664 w 2932086"/>
              <a:gd name="connsiteY46" fmla="*/ 1274371 h 2932086"/>
              <a:gd name="connsiteX47" fmla="*/ 174519 w 2932086"/>
              <a:gd name="connsiteY47" fmla="*/ 1029258 h 2932086"/>
              <a:gd name="connsiteX48" fmla="*/ 163136 w 2932086"/>
              <a:gd name="connsiteY48" fmla="*/ 1060360 h 2932086"/>
              <a:gd name="connsiteX49" fmla="*/ 101802 w 2932086"/>
              <a:gd name="connsiteY49" fmla="*/ 1466043 h 2932086"/>
              <a:gd name="connsiteX50" fmla="*/ 413329 w 2932086"/>
              <a:gd name="connsiteY50" fmla="*/ 2333827 h 2932086"/>
              <a:gd name="connsiteX51" fmla="*/ 447356 w 2932086"/>
              <a:gd name="connsiteY51" fmla="*/ 2371266 h 2932086"/>
              <a:gd name="connsiteX52" fmla="*/ 533504 w 2932086"/>
              <a:gd name="connsiteY52" fmla="*/ 2292970 h 2932086"/>
              <a:gd name="connsiteX53" fmla="*/ 585183 w 2932086"/>
              <a:gd name="connsiteY53" fmla="*/ 2254325 h 2932086"/>
              <a:gd name="connsiteX54" fmla="*/ 579569 w 2932086"/>
              <a:gd name="connsiteY54" fmla="*/ 2247179 h 2932086"/>
              <a:gd name="connsiteX55" fmla="*/ 487283 w 2932086"/>
              <a:gd name="connsiteY55" fmla="*/ 1945058 h 2932086"/>
              <a:gd name="connsiteX56" fmla="*/ 487283 w 2932086"/>
              <a:gd name="connsiteY56" fmla="*/ 1479883 h 2932086"/>
              <a:gd name="connsiteX57" fmla="*/ 563956 w 2932086"/>
              <a:gd name="connsiteY57" fmla="*/ 1100111 h 2932086"/>
              <a:gd name="connsiteX58" fmla="*/ 564734 w 2932086"/>
              <a:gd name="connsiteY58" fmla="*/ 1098677 h 2932086"/>
              <a:gd name="connsiteX59" fmla="*/ 514310 w 2932086"/>
              <a:gd name="connsiteY59" fmla="*/ 1102415 h 2932086"/>
              <a:gd name="connsiteX60" fmla="*/ 188694 w 2932086"/>
              <a:gd name="connsiteY60" fmla="*/ 1038847 h 2932086"/>
              <a:gd name="connsiteX61" fmla="*/ 2756338 w 2932086"/>
              <a:gd name="connsiteY61" fmla="*/ 1025901 h 2932086"/>
              <a:gd name="connsiteX62" fmla="*/ 2737201 w 2932086"/>
              <a:gd name="connsiteY62" fmla="*/ 1038847 h 2932086"/>
              <a:gd name="connsiteX63" fmla="*/ 2411584 w 2932086"/>
              <a:gd name="connsiteY63" fmla="*/ 1102415 h 2932086"/>
              <a:gd name="connsiteX64" fmla="*/ 2361160 w 2932086"/>
              <a:gd name="connsiteY64" fmla="*/ 1098677 h 2932086"/>
              <a:gd name="connsiteX65" fmla="*/ 2361939 w 2932086"/>
              <a:gd name="connsiteY65" fmla="*/ 1100111 h 2932086"/>
              <a:gd name="connsiteX66" fmla="*/ 2438611 w 2932086"/>
              <a:gd name="connsiteY66" fmla="*/ 1479883 h 2932086"/>
              <a:gd name="connsiteX67" fmla="*/ 2438610 w 2932086"/>
              <a:gd name="connsiteY67" fmla="*/ 1945058 h 2932086"/>
              <a:gd name="connsiteX68" fmla="*/ 2346325 w 2932086"/>
              <a:gd name="connsiteY68" fmla="*/ 2247179 h 2932086"/>
              <a:gd name="connsiteX69" fmla="*/ 2343003 w 2932086"/>
              <a:gd name="connsiteY69" fmla="*/ 2251408 h 2932086"/>
              <a:gd name="connsiteX70" fmla="*/ 2398583 w 2932086"/>
              <a:gd name="connsiteY70" fmla="*/ 2292970 h 2932086"/>
              <a:gd name="connsiteX71" fmla="*/ 2484730 w 2932086"/>
              <a:gd name="connsiteY71" fmla="*/ 2371266 h 2932086"/>
              <a:gd name="connsiteX72" fmla="*/ 2518758 w 2932086"/>
              <a:gd name="connsiteY72" fmla="*/ 2333827 h 2932086"/>
              <a:gd name="connsiteX73" fmla="*/ 2830284 w 2932086"/>
              <a:gd name="connsiteY73" fmla="*/ 1466043 h 2932086"/>
              <a:gd name="connsiteX74" fmla="*/ 2768951 w 2932086"/>
              <a:gd name="connsiteY74" fmla="*/ 1060360 h 2932086"/>
              <a:gd name="connsiteX75" fmla="*/ 1462947 w 2932086"/>
              <a:gd name="connsiteY75" fmla="*/ 601649 h 2932086"/>
              <a:gd name="connsiteX76" fmla="*/ 578843 w 2932086"/>
              <a:gd name="connsiteY76" fmla="*/ 1485753 h 2932086"/>
              <a:gd name="connsiteX77" fmla="*/ 578843 w 2932086"/>
              <a:gd name="connsiteY77" fmla="*/ 1953500 h 2932086"/>
              <a:gd name="connsiteX78" fmla="*/ 850750 w 2932086"/>
              <a:gd name="connsiteY78" fmla="*/ 2363713 h 2932086"/>
              <a:gd name="connsiteX79" fmla="*/ 860664 w 2932086"/>
              <a:gd name="connsiteY79" fmla="*/ 2366791 h 2932086"/>
              <a:gd name="connsiteX80" fmla="*/ 860664 w 2932086"/>
              <a:gd name="connsiteY80" fmla="*/ 2264971 h 2932086"/>
              <a:gd name="connsiteX81" fmla="*/ 1165464 w 2932086"/>
              <a:gd name="connsiteY81" fmla="*/ 1960171 h 2932086"/>
              <a:gd name="connsiteX82" fmla="*/ 1760432 w 2932086"/>
              <a:gd name="connsiteY82" fmla="*/ 1960171 h 2932086"/>
              <a:gd name="connsiteX83" fmla="*/ 2065232 w 2932086"/>
              <a:gd name="connsiteY83" fmla="*/ 2264971 h 2932086"/>
              <a:gd name="connsiteX84" fmla="*/ 2065232 w 2932086"/>
              <a:gd name="connsiteY84" fmla="*/ 2366790 h 2932086"/>
              <a:gd name="connsiteX85" fmla="*/ 2075144 w 2932086"/>
              <a:gd name="connsiteY85" fmla="*/ 2363713 h 2932086"/>
              <a:gd name="connsiteX86" fmla="*/ 2347051 w 2932086"/>
              <a:gd name="connsiteY86" fmla="*/ 1953500 h 2932086"/>
              <a:gd name="connsiteX87" fmla="*/ 2347051 w 2932086"/>
              <a:gd name="connsiteY87" fmla="*/ 1485753 h 2932086"/>
              <a:gd name="connsiteX88" fmla="*/ 1462947 w 2932086"/>
              <a:gd name="connsiteY88" fmla="*/ 601649 h 2932086"/>
              <a:gd name="connsiteX89" fmla="*/ 1466043 w 2932086"/>
              <a:gd name="connsiteY89" fmla="*/ 101802 h 2932086"/>
              <a:gd name="connsiteX90" fmla="*/ 266459 w 2932086"/>
              <a:gd name="connsiteY90" fmla="*/ 815765 h 2932086"/>
              <a:gd name="connsiteX91" fmla="*/ 248701 w 2932086"/>
              <a:gd name="connsiteY91" fmla="*/ 852628 h 2932086"/>
              <a:gd name="connsiteX92" fmla="*/ 294759 w 2932086"/>
              <a:gd name="connsiteY92" fmla="*/ 838675 h 2932086"/>
              <a:gd name="connsiteX93" fmla="*/ 514310 w 2932086"/>
              <a:gd name="connsiteY93" fmla="*/ 814051 h 2932086"/>
              <a:gd name="connsiteX94" fmla="*/ 667159 w 2932086"/>
              <a:gd name="connsiteY94" fmla="*/ 825382 h 2932086"/>
              <a:gd name="connsiteX95" fmla="*/ 730837 w 2932086"/>
              <a:gd name="connsiteY95" fmla="*/ 841146 h 2932086"/>
              <a:gd name="connsiteX96" fmla="*/ 773049 w 2932086"/>
              <a:gd name="connsiteY96" fmla="*/ 789984 h 2932086"/>
              <a:gd name="connsiteX97" fmla="*/ 1462947 w 2932086"/>
              <a:gd name="connsiteY97" fmla="*/ 504219 h 2932086"/>
              <a:gd name="connsiteX98" fmla="*/ 2152846 w 2932086"/>
              <a:gd name="connsiteY98" fmla="*/ 789984 h 2932086"/>
              <a:gd name="connsiteX99" fmla="*/ 2195057 w 2932086"/>
              <a:gd name="connsiteY99" fmla="*/ 841146 h 2932086"/>
              <a:gd name="connsiteX100" fmla="*/ 2258735 w 2932086"/>
              <a:gd name="connsiteY100" fmla="*/ 825382 h 2932086"/>
              <a:gd name="connsiteX101" fmla="*/ 2411584 w 2932086"/>
              <a:gd name="connsiteY101" fmla="*/ 814051 h 2932086"/>
              <a:gd name="connsiteX102" fmla="*/ 2631135 w 2932086"/>
              <a:gd name="connsiteY102" fmla="*/ 838675 h 2932086"/>
              <a:gd name="connsiteX103" fmla="*/ 2684444 w 2932086"/>
              <a:gd name="connsiteY103" fmla="*/ 854824 h 2932086"/>
              <a:gd name="connsiteX104" fmla="*/ 2665628 w 2932086"/>
              <a:gd name="connsiteY104" fmla="*/ 815765 h 2932086"/>
              <a:gd name="connsiteX105" fmla="*/ 1466043 w 2932086"/>
              <a:gd name="connsiteY105" fmla="*/ 101802 h 2932086"/>
              <a:gd name="connsiteX106" fmla="*/ 1466043 w 2932086"/>
              <a:gd name="connsiteY106" fmla="*/ 0 h 2932086"/>
              <a:gd name="connsiteX107" fmla="*/ 2932086 w 2932086"/>
              <a:gd name="connsiteY107" fmla="*/ 1466043 h 2932086"/>
              <a:gd name="connsiteX108" fmla="*/ 1466043 w 2932086"/>
              <a:gd name="connsiteY108" fmla="*/ 2932086 h 2932086"/>
              <a:gd name="connsiteX109" fmla="*/ 0 w 2932086"/>
              <a:gd name="connsiteY109" fmla="*/ 1466043 h 2932086"/>
              <a:gd name="connsiteX110" fmla="*/ 1466043 w 2932086"/>
              <a:gd name="connsiteY110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</a:cxnLst>
            <a:rect l="l" t="t" r="r" b="b"/>
            <a:pathLst>
              <a:path w="2932086" h="2932086">
                <a:moveTo>
                  <a:pt x="2276764" y="2328855"/>
                </a:moveTo>
                <a:lnTo>
                  <a:pt x="2241969" y="2362027"/>
                </a:lnTo>
                <a:cubicBezTo>
                  <a:pt x="2201938" y="2395064"/>
                  <a:pt x="2157068" y="2422447"/>
                  <a:pt x="2108582" y="2442955"/>
                </a:cubicBezTo>
                <a:lnTo>
                  <a:pt x="2053289" y="2460119"/>
                </a:lnTo>
                <a:lnTo>
                  <a:pt x="2051966" y="2466670"/>
                </a:lnTo>
                <a:cubicBezTo>
                  <a:pt x="2026339" y="2527258"/>
                  <a:pt x="1966345" y="2569771"/>
                  <a:pt x="1896422" y="2569771"/>
                </a:cubicBezTo>
                <a:lnTo>
                  <a:pt x="1029474" y="2569771"/>
                </a:lnTo>
                <a:cubicBezTo>
                  <a:pt x="959551" y="2569771"/>
                  <a:pt x="899557" y="2527258"/>
                  <a:pt x="873930" y="2466670"/>
                </a:cubicBezTo>
                <a:lnTo>
                  <a:pt x="872608" y="2460120"/>
                </a:lnTo>
                <a:lnTo>
                  <a:pt x="817311" y="2442955"/>
                </a:lnTo>
                <a:cubicBezTo>
                  <a:pt x="768826" y="2422447"/>
                  <a:pt x="723956" y="2395064"/>
                  <a:pt x="683925" y="2362027"/>
                </a:cubicBezTo>
                <a:lnTo>
                  <a:pt x="651852" y="2331450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766" y="2251357"/>
                </a:moveTo>
                <a:cubicBezTo>
                  <a:pt x="1814821" y="2251357"/>
                  <a:pt x="1870801" y="2285898"/>
                  <a:pt x="1870801" y="2328506"/>
                </a:cubicBezTo>
                <a:cubicBezTo>
                  <a:pt x="1870801" y="2371114"/>
                  <a:pt x="1814821" y="2405655"/>
                  <a:pt x="1745766" y="2405655"/>
                </a:cubicBezTo>
                <a:cubicBezTo>
                  <a:pt x="1676711" y="2405655"/>
                  <a:pt x="1620731" y="2371114"/>
                  <a:pt x="1620731" y="2328506"/>
                </a:cubicBezTo>
                <a:cubicBezTo>
                  <a:pt x="1620731" y="2285898"/>
                  <a:pt x="1676711" y="2251357"/>
                  <a:pt x="1745766" y="2251357"/>
                </a:cubicBezTo>
                <a:close/>
                <a:moveTo>
                  <a:pt x="1176171" y="2251357"/>
                </a:moveTo>
                <a:cubicBezTo>
                  <a:pt x="1245226" y="2251357"/>
                  <a:pt x="1301206" y="2285898"/>
                  <a:pt x="1301206" y="2328506"/>
                </a:cubicBezTo>
                <a:cubicBezTo>
                  <a:pt x="1301206" y="2371114"/>
                  <a:pt x="1245226" y="2405655"/>
                  <a:pt x="1176171" y="2405655"/>
                </a:cubicBezTo>
                <a:cubicBezTo>
                  <a:pt x="1107116" y="2405655"/>
                  <a:pt x="1051136" y="2371114"/>
                  <a:pt x="1051136" y="2328506"/>
                </a:cubicBezTo>
                <a:cubicBezTo>
                  <a:pt x="1051136" y="2285898"/>
                  <a:pt x="1107116" y="2251357"/>
                  <a:pt x="1176171" y="2251357"/>
                </a:cubicBezTo>
                <a:close/>
                <a:moveTo>
                  <a:pt x="1169561" y="2035955"/>
                </a:moveTo>
                <a:cubicBezTo>
                  <a:pt x="1043217" y="2035955"/>
                  <a:pt x="940795" y="2138377"/>
                  <a:pt x="940795" y="2264721"/>
                </a:cubicBezTo>
                <a:lnTo>
                  <a:pt x="940795" y="2366787"/>
                </a:lnTo>
                <a:cubicBezTo>
                  <a:pt x="940795" y="2436761"/>
                  <a:pt x="997521" y="2493487"/>
                  <a:pt x="1067495" y="2493487"/>
                </a:cubicBezTo>
                <a:lnTo>
                  <a:pt x="1858401" y="2493487"/>
                </a:lnTo>
                <a:cubicBezTo>
                  <a:pt x="1928375" y="2493487"/>
                  <a:pt x="1985101" y="2436761"/>
                  <a:pt x="1985101" y="2366787"/>
                </a:cubicBezTo>
                <a:lnTo>
                  <a:pt x="1985101" y="2264721"/>
                </a:lnTo>
                <a:cubicBezTo>
                  <a:pt x="1985101" y="2138377"/>
                  <a:pt x="1882679" y="2035955"/>
                  <a:pt x="1756335" y="2035955"/>
                </a:cubicBezTo>
                <a:close/>
                <a:moveTo>
                  <a:pt x="2087606" y="1274371"/>
                </a:moveTo>
                <a:cubicBezTo>
                  <a:pt x="2148481" y="1274371"/>
                  <a:pt x="2197830" y="1323720"/>
                  <a:pt x="2197830" y="1384595"/>
                </a:cubicBezTo>
                <a:cubicBezTo>
                  <a:pt x="2197830" y="1445470"/>
                  <a:pt x="2148481" y="1494819"/>
                  <a:pt x="2087606" y="1494819"/>
                </a:cubicBezTo>
                <a:cubicBezTo>
                  <a:pt x="2026731" y="1494819"/>
                  <a:pt x="1977382" y="1445470"/>
                  <a:pt x="1977382" y="1384595"/>
                </a:cubicBezTo>
                <a:cubicBezTo>
                  <a:pt x="1977382" y="1323720"/>
                  <a:pt x="2026731" y="1274371"/>
                  <a:pt x="2087606" y="1274371"/>
                </a:cubicBezTo>
                <a:close/>
                <a:moveTo>
                  <a:pt x="860664" y="1274371"/>
                </a:moveTo>
                <a:cubicBezTo>
                  <a:pt x="921539" y="1274371"/>
                  <a:pt x="970888" y="1323720"/>
                  <a:pt x="970888" y="1384595"/>
                </a:cubicBezTo>
                <a:cubicBezTo>
                  <a:pt x="970888" y="1445470"/>
                  <a:pt x="921539" y="1494819"/>
                  <a:pt x="860664" y="1494819"/>
                </a:cubicBezTo>
                <a:cubicBezTo>
                  <a:pt x="799789" y="1494819"/>
                  <a:pt x="750440" y="1445470"/>
                  <a:pt x="750440" y="1384595"/>
                </a:cubicBezTo>
                <a:cubicBezTo>
                  <a:pt x="750440" y="1323720"/>
                  <a:pt x="799789" y="1274371"/>
                  <a:pt x="860664" y="1274371"/>
                </a:cubicBezTo>
                <a:close/>
                <a:moveTo>
                  <a:pt x="174519" y="1029258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5183" y="2254325"/>
                </a:lnTo>
                <a:lnTo>
                  <a:pt x="579569" y="2247179"/>
                </a:lnTo>
                <a:cubicBezTo>
                  <a:pt x="521304" y="2160937"/>
                  <a:pt x="487283" y="2056970"/>
                  <a:pt x="487283" y="1945058"/>
                </a:cubicBezTo>
                <a:lnTo>
                  <a:pt x="487283" y="1479883"/>
                </a:lnTo>
                <a:cubicBezTo>
                  <a:pt x="487283" y="1345172"/>
                  <a:pt x="514584" y="1216838"/>
                  <a:pt x="563956" y="1100111"/>
                </a:cubicBezTo>
                <a:lnTo>
                  <a:pt x="564734" y="1098677"/>
                </a:lnTo>
                <a:lnTo>
                  <a:pt x="514310" y="1102415"/>
                </a:lnTo>
                <a:cubicBezTo>
                  <a:pt x="378766" y="1102415"/>
                  <a:pt x="259261" y="1077199"/>
                  <a:pt x="188694" y="1038847"/>
                </a:cubicBezTo>
                <a:close/>
                <a:moveTo>
                  <a:pt x="2756338" y="1025901"/>
                </a:moveTo>
                <a:lnTo>
                  <a:pt x="2737201" y="1038847"/>
                </a:lnTo>
                <a:cubicBezTo>
                  <a:pt x="2666633" y="1077199"/>
                  <a:pt x="2547129" y="1102415"/>
                  <a:pt x="2411584" y="1102415"/>
                </a:cubicBezTo>
                <a:lnTo>
                  <a:pt x="2361160" y="1098677"/>
                </a:lnTo>
                <a:lnTo>
                  <a:pt x="2361939" y="1100111"/>
                </a:lnTo>
                <a:cubicBezTo>
                  <a:pt x="2411310" y="1216838"/>
                  <a:pt x="2438611" y="1345172"/>
                  <a:pt x="2438611" y="1479883"/>
                </a:cubicBezTo>
                <a:cubicBezTo>
                  <a:pt x="2438611" y="1634941"/>
                  <a:pt x="2438610" y="1790000"/>
                  <a:pt x="2438610" y="1945058"/>
                </a:cubicBezTo>
                <a:cubicBezTo>
                  <a:pt x="2438610" y="2056970"/>
                  <a:pt x="2404589" y="2160937"/>
                  <a:pt x="2346325" y="2247179"/>
                </a:cubicBezTo>
                <a:lnTo>
                  <a:pt x="2343003" y="2251408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60"/>
                </a:cubicBezTo>
                <a:close/>
                <a:moveTo>
                  <a:pt x="1462947" y="601649"/>
                </a:moveTo>
                <a:cubicBezTo>
                  <a:pt x="974670" y="601649"/>
                  <a:pt x="578843" y="997476"/>
                  <a:pt x="578843" y="1485753"/>
                </a:cubicBezTo>
                <a:lnTo>
                  <a:pt x="578843" y="1953500"/>
                </a:lnTo>
                <a:cubicBezTo>
                  <a:pt x="578843" y="2137908"/>
                  <a:pt x="690962" y="2296129"/>
                  <a:pt x="850750" y="2363713"/>
                </a:cubicBezTo>
                <a:lnTo>
                  <a:pt x="860664" y="2366791"/>
                </a:lnTo>
                <a:lnTo>
                  <a:pt x="860664" y="2264971"/>
                </a:lnTo>
                <a:cubicBezTo>
                  <a:pt x="860664" y="2096635"/>
                  <a:pt x="997128" y="1960171"/>
                  <a:pt x="1165464" y="1960171"/>
                </a:cubicBezTo>
                <a:lnTo>
                  <a:pt x="1760432" y="1960171"/>
                </a:lnTo>
                <a:cubicBezTo>
                  <a:pt x="1928768" y="1960171"/>
                  <a:pt x="2065232" y="2096635"/>
                  <a:pt x="2065232" y="2264971"/>
                </a:cubicBezTo>
                <a:lnTo>
                  <a:pt x="2065232" y="2366790"/>
                </a:lnTo>
                <a:lnTo>
                  <a:pt x="2075144" y="2363713"/>
                </a:lnTo>
                <a:cubicBezTo>
                  <a:pt x="2234933" y="2296129"/>
                  <a:pt x="2347051" y="2137908"/>
                  <a:pt x="2347051" y="1953500"/>
                </a:cubicBezTo>
                <a:lnTo>
                  <a:pt x="2347051" y="1485753"/>
                </a:lnTo>
                <a:cubicBezTo>
                  <a:pt x="2347051" y="997476"/>
                  <a:pt x="1951224" y="601649"/>
                  <a:pt x="1462947" y="601649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9" y="815765"/>
                </a:cubicBezTo>
                <a:lnTo>
                  <a:pt x="248701" y="852628"/>
                </a:lnTo>
                <a:lnTo>
                  <a:pt x="294759" y="838675"/>
                </a:lnTo>
                <a:cubicBezTo>
                  <a:pt x="357431" y="823129"/>
                  <a:pt x="432984" y="814051"/>
                  <a:pt x="514310" y="814051"/>
                </a:cubicBezTo>
                <a:cubicBezTo>
                  <a:pt x="568528" y="814051"/>
                  <a:pt x="620179" y="818086"/>
                  <a:pt x="667159" y="825382"/>
                </a:cubicBezTo>
                <a:lnTo>
                  <a:pt x="730837" y="841146"/>
                </a:lnTo>
                <a:lnTo>
                  <a:pt x="773049" y="789984"/>
                </a:lnTo>
                <a:cubicBezTo>
                  <a:pt x="949609" y="613424"/>
                  <a:pt x="1193525" y="504219"/>
                  <a:pt x="1462947" y="504219"/>
                </a:cubicBezTo>
                <a:cubicBezTo>
                  <a:pt x="1732369" y="504219"/>
                  <a:pt x="1976285" y="613424"/>
                  <a:pt x="2152846" y="789984"/>
                </a:cubicBezTo>
                <a:lnTo>
                  <a:pt x="2195057" y="841146"/>
                </a:lnTo>
                <a:lnTo>
                  <a:pt x="2258735" y="825382"/>
                </a:lnTo>
                <a:cubicBezTo>
                  <a:pt x="2305715" y="818086"/>
                  <a:pt x="2357366" y="814051"/>
                  <a:pt x="2411584" y="814051"/>
                </a:cubicBezTo>
                <a:cubicBezTo>
                  <a:pt x="2492911" y="814051"/>
                  <a:pt x="2568463" y="823129"/>
                  <a:pt x="2631135" y="838675"/>
                </a:cubicBezTo>
                <a:lnTo>
                  <a:pt x="2684444" y="854824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B61B48BF-9017-42E2-BCB1-21F0ECE1C388}"/>
              </a:ext>
            </a:extLst>
          </p:cNvPr>
          <p:cNvSpPr/>
          <p:nvPr/>
        </p:nvSpPr>
        <p:spPr>
          <a:xfrm>
            <a:off x="6648317" y="907331"/>
            <a:ext cx="2549101" cy="2549101"/>
          </a:xfrm>
          <a:custGeom>
            <a:avLst/>
            <a:gdLst>
              <a:gd name="connsiteX0" fmla="*/ 662099 w 2932086"/>
              <a:gd name="connsiteY0" fmla="*/ 2323787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7010 w 2932086"/>
              <a:gd name="connsiteY8" fmla="*/ 2336517 h 2932086"/>
              <a:gd name="connsiteX9" fmla="*/ 2260252 w 2932086"/>
              <a:gd name="connsiteY9" fmla="*/ 2362027 h 2932086"/>
              <a:gd name="connsiteX10" fmla="*/ 2126865 w 2932086"/>
              <a:gd name="connsiteY10" fmla="*/ 2442955 h 2932086"/>
              <a:gd name="connsiteX11" fmla="*/ 2071573 w 2932086"/>
              <a:gd name="connsiteY11" fmla="*/ 2460119 h 2932086"/>
              <a:gd name="connsiteX12" fmla="*/ 2070249 w 2932086"/>
              <a:gd name="connsiteY12" fmla="*/ 2466670 h 2932086"/>
              <a:gd name="connsiteX13" fmla="*/ 1914705 w 2932086"/>
              <a:gd name="connsiteY13" fmla="*/ 2569771 h 2932086"/>
              <a:gd name="connsiteX14" fmla="*/ 1047758 w 2932086"/>
              <a:gd name="connsiteY14" fmla="*/ 2569771 h 2932086"/>
              <a:gd name="connsiteX15" fmla="*/ 892214 w 2932086"/>
              <a:gd name="connsiteY15" fmla="*/ 2466670 h 2932086"/>
              <a:gd name="connsiteX16" fmla="*/ 890892 w 2932086"/>
              <a:gd name="connsiteY16" fmla="*/ 2460120 h 2932086"/>
              <a:gd name="connsiteX17" fmla="*/ 835595 w 2932086"/>
              <a:gd name="connsiteY17" fmla="*/ 2442955 h 2932086"/>
              <a:gd name="connsiteX18" fmla="*/ 702208 w 2932086"/>
              <a:gd name="connsiteY18" fmla="*/ 2362027 h 2932086"/>
              <a:gd name="connsiteX19" fmla="*/ 1764050 w 2932086"/>
              <a:gd name="connsiteY19" fmla="*/ 2251357 h 2932086"/>
              <a:gd name="connsiteX20" fmla="*/ 1889085 w 2932086"/>
              <a:gd name="connsiteY20" fmla="*/ 2328506 h 2932086"/>
              <a:gd name="connsiteX21" fmla="*/ 1764050 w 2932086"/>
              <a:gd name="connsiteY21" fmla="*/ 2405655 h 2932086"/>
              <a:gd name="connsiteX22" fmla="*/ 1639015 w 2932086"/>
              <a:gd name="connsiteY22" fmla="*/ 2328506 h 2932086"/>
              <a:gd name="connsiteX23" fmla="*/ 1764050 w 2932086"/>
              <a:gd name="connsiteY23" fmla="*/ 2251357 h 2932086"/>
              <a:gd name="connsiteX24" fmla="*/ 1194455 w 2932086"/>
              <a:gd name="connsiteY24" fmla="*/ 2251357 h 2932086"/>
              <a:gd name="connsiteX25" fmla="*/ 1319490 w 2932086"/>
              <a:gd name="connsiteY25" fmla="*/ 2328506 h 2932086"/>
              <a:gd name="connsiteX26" fmla="*/ 1194455 w 2932086"/>
              <a:gd name="connsiteY26" fmla="*/ 2405655 h 2932086"/>
              <a:gd name="connsiteX27" fmla="*/ 1069420 w 2932086"/>
              <a:gd name="connsiteY27" fmla="*/ 2328506 h 2932086"/>
              <a:gd name="connsiteX28" fmla="*/ 1194455 w 2932086"/>
              <a:gd name="connsiteY28" fmla="*/ 2251357 h 2932086"/>
              <a:gd name="connsiteX29" fmla="*/ 1187845 w 2932086"/>
              <a:gd name="connsiteY29" fmla="*/ 2035954 h 2932086"/>
              <a:gd name="connsiteX30" fmla="*/ 959079 w 2932086"/>
              <a:gd name="connsiteY30" fmla="*/ 2264721 h 2932086"/>
              <a:gd name="connsiteX31" fmla="*/ 959079 w 2932086"/>
              <a:gd name="connsiteY31" fmla="*/ 2366787 h 2932086"/>
              <a:gd name="connsiteX32" fmla="*/ 1085779 w 2932086"/>
              <a:gd name="connsiteY32" fmla="*/ 2493487 h 2932086"/>
              <a:gd name="connsiteX33" fmla="*/ 1876685 w 2932086"/>
              <a:gd name="connsiteY33" fmla="*/ 2493487 h 2932086"/>
              <a:gd name="connsiteX34" fmla="*/ 2003385 w 2932086"/>
              <a:gd name="connsiteY34" fmla="*/ 2366787 h 2932086"/>
              <a:gd name="connsiteX35" fmla="*/ 2003385 w 2932086"/>
              <a:gd name="connsiteY35" fmla="*/ 2264721 h 2932086"/>
              <a:gd name="connsiteX36" fmla="*/ 1774619 w 2932086"/>
              <a:gd name="connsiteY36" fmla="*/ 2035954 h 2932086"/>
              <a:gd name="connsiteX37" fmla="*/ 2105889 w 2932086"/>
              <a:gd name="connsiteY37" fmla="*/ 1274371 h 2932086"/>
              <a:gd name="connsiteX38" fmla="*/ 2216113 w 2932086"/>
              <a:gd name="connsiteY38" fmla="*/ 1384594 h 2932086"/>
              <a:gd name="connsiteX39" fmla="*/ 2105889 w 2932086"/>
              <a:gd name="connsiteY39" fmla="*/ 1494818 h 2932086"/>
              <a:gd name="connsiteX40" fmla="*/ 1995665 w 2932086"/>
              <a:gd name="connsiteY40" fmla="*/ 1384594 h 2932086"/>
              <a:gd name="connsiteX41" fmla="*/ 2105889 w 2932086"/>
              <a:gd name="connsiteY41" fmla="*/ 1274371 h 2932086"/>
              <a:gd name="connsiteX42" fmla="*/ 878948 w 2932086"/>
              <a:gd name="connsiteY42" fmla="*/ 1274371 h 2932086"/>
              <a:gd name="connsiteX43" fmla="*/ 989172 w 2932086"/>
              <a:gd name="connsiteY43" fmla="*/ 1384594 h 2932086"/>
              <a:gd name="connsiteX44" fmla="*/ 878948 w 2932086"/>
              <a:gd name="connsiteY44" fmla="*/ 1494818 h 2932086"/>
              <a:gd name="connsiteX45" fmla="*/ 768724 w 2932086"/>
              <a:gd name="connsiteY45" fmla="*/ 1384594 h 2932086"/>
              <a:gd name="connsiteX46" fmla="*/ 878948 w 2932086"/>
              <a:gd name="connsiteY46" fmla="*/ 1274371 h 2932086"/>
              <a:gd name="connsiteX47" fmla="*/ 2759966 w 2932086"/>
              <a:gd name="connsiteY47" fmla="*/ 1035814 h 2932086"/>
              <a:gd name="connsiteX48" fmla="*/ 2755483 w 2932086"/>
              <a:gd name="connsiteY48" fmla="*/ 1038846 h 2932086"/>
              <a:gd name="connsiteX49" fmla="*/ 2429867 w 2932086"/>
              <a:gd name="connsiteY49" fmla="*/ 1102414 h 2932086"/>
              <a:gd name="connsiteX50" fmla="*/ 2379443 w 2932086"/>
              <a:gd name="connsiteY50" fmla="*/ 1098676 h 2932086"/>
              <a:gd name="connsiteX51" fmla="*/ 2380223 w 2932086"/>
              <a:gd name="connsiteY51" fmla="*/ 1100110 h 2932086"/>
              <a:gd name="connsiteX52" fmla="*/ 2456895 w 2932086"/>
              <a:gd name="connsiteY52" fmla="*/ 1479882 h 2932086"/>
              <a:gd name="connsiteX53" fmla="*/ 2456893 w 2932086"/>
              <a:gd name="connsiteY53" fmla="*/ 1945057 h 2932086"/>
              <a:gd name="connsiteX54" fmla="*/ 2364608 w 2932086"/>
              <a:gd name="connsiteY54" fmla="*/ 2247179 h 2932086"/>
              <a:gd name="connsiteX55" fmla="*/ 2354519 w 2932086"/>
              <a:gd name="connsiteY55" fmla="*/ 2260020 h 2932086"/>
              <a:gd name="connsiteX56" fmla="*/ 2398583 w 2932086"/>
              <a:gd name="connsiteY56" fmla="*/ 2292970 h 2932086"/>
              <a:gd name="connsiteX57" fmla="*/ 2484730 w 2932086"/>
              <a:gd name="connsiteY57" fmla="*/ 2371266 h 2932086"/>
              <a:gd name="connsiteX58" fmla="*/ 2518758 w 2932086"/>
              <a:gd name="connsiteY58" fmla="*/ 2333827 h 2932086"/>
              <a:gd name="connsiteX59" fmla="*/ 2830284 w 2932086"/>
              <a:gd name="connsiteY59" fmla="*/ 1466043 h 2932086"/>
              <a:gd name="connsiteX60" fmla="*/ 2768950 w 2932086"/>
              <a:gd name="connsiteY60" fmla="*/ 1060360 h 2932086"/>
              <a:gd name="connsiteX61" fmla="*/ 178180 w 2932086"/>
              <a:gd name="connsiteY61" fmla="*/ 1019255 h 2932086"/>
              <a:gd name="connsiteX62" fmla="*/ 163135 w 2932086"/>
              <a:gd name="connsiteY62" fmla="*/ 1060360 h 2932086"/>
              <a:gd name="connsiteX63" fmla="*/ 101802 w 2932086"/>
              <a:gd name="connsiteY63" fmla="*/ 1466043 h 2932086"/>
              <a:gd name="connsiteX64" fmla="*/ 413329 w 2932086"/>
              <a:gd name="connsiteY64" fmla="*/ 2333827 h 2932086"/>
              <a:gd name="connsiteX65" fmla="*/ 447356 w 2932086"/>
              <a:gd name="connsiteY65" fmla="*/ 2371266 h 2932086"/>
              <a:gd name="connsiteX66" fmla="*/ 533504 w 2932086"/>
              <a:gd name="connsiteY66" fmla="*/ 2292970 h 2932086"/>
              <a:gd name="connsiteX67" fmla="*/ 596917 w 2932086"/>
              <a:gd name="connsiteY67" fmla="*/ 2245552 h 2932086"/>
              <a:gd name="connsiteX68" fmla="*/ 558852 w 2932086"/>
              <a:gd name="connsiteY68" fmla="*/ 2179326 h 2932086"/>
              <a:gd name="connsiteX69" fmla="*/ 505567 w 2932086"/>
              <a:gd name="connsiteY69" fmla="*/ 1945057 h 2932086"/>
              <a:gd name="connsiteX70" fmla="*/ 505567 w 2932086"/>
              <a:gd name="connsiteY70" fmla="*/ 1479882 h 2932086"/>
              <a:gd name="connsiteX71" fmla="*/ 582240 w 2932086"/>
              <a:gd name="connsiteY71" fmla="*/ 1100110 h 2932086"/>
              <a:gd name="connsiteX72" fmla="*/ 583018 w 2932086"/>
              <a:gd name="connsiteY72" fmla="*/ 1098676 h 2932086"/>
              <a:gd name="connsiteX73" fmla="*/ 532594 w 2932086"/>
              <a:gd name="connsiteY73" fmla="*/ 1102414 h 2932086"/>
              <a:gd name="connsiteX74" fmla="*/ 196763 w 2932086"/>
              <a:gd name="connsiteY74" fmla="*/ 1032996 h 2932086"/>
              <a:gd name="connsiteX75" fmla="*/ 1481231 w 2932086"/>
              <a:gd name="connsiteY75" fmla="*/ 601649 h 2932086"/>
              <a:gd name="connsiteX76" fmla="*/ 597127 w 2932086"/>
              <a:gd name="connsiteY76" fmla="*/ 1485752 h 2932086"/>
              <a:gd name="connsiteX77" fmla="*/ 597127 w 2932086"/>
              <a:gd name="connsiteY77" fmla="*/ 1953499 h 2932086"/>
              <a:gd name="connsiteX78" fmla="*/ 869034 w 2932086"/>
              <a:gd name="connsiteY78" fmla="*/ 2363713 h 2932086"/>
              <a:gd name="connsiteX79" fmla="*/ 878948 w 2932086"/>
              <a:gd name="connsiteY79" fmla="*/ 2366791 h 2932086"/>
              <a:gd name="connsiteX80" fmla="*/ 878948 w 2932086"/>
              <a:gd name="connsiteY80" fmla="*/ 2264971 h 2932086"/>
              <a:gd name="connsiteX81" fmla="*/ 1183748 w 2932086"/>
              <a:gd name="connsiteY81" fmla="*/ 1960170 h 2932086"/>
              <a:gd name="connsiteX82" fmla="*/ 1778716 w 2932086"/>
              <a:gd name="connsiteY82" fmla="*/ 1960170 h 2932086"/>
              <a:gd name="connsiteX83" fmla="*/ 2083515 w 2932086"/>
              <a:gd name="connsiteY83" fmla="*/ 2264971 h 2932086"/>
              <a:gd name="connsiteX84" fmla="*/ 2083515 w 2932086"/>
              <a:gd name="connsiteY84" fmla="*/ 2366790 h 2932086"/>
              <a:gd name="connsiteX85" fmla="*/ 2093427 w 2932086"/>
              <a:gd name="connsiteY85" fmla="*/ 2363713 h 2932086"/>
              <a:gd name="connsiteX86" fmla="*/ 2365335 w 2932086"/>
              <a:gd name="connsiteY86" fmla="*/ 1953499 h 2932086"/>
              <a:gd name="connsiteX87" fmla="*/ 2365335 w 2932086"/>
              <a:gd name="connsiteY87" fmla="*/ 1485752 h 2932086"/>
              <a:gd name="connsiteX88" fmla="*/ 1481231 w 2932086"/>
              <a:gd name="connsiteY88" fmla="*/ 601649 h 2932086"/>
              <a:gd name="connsiteX89" fmla="*/ 2479484 w 2932086"/>
              <a:gd name="connsiteY89" fmla="*/ 555048 h 2932086"/>
              <a:gd name="connsiteX90" fmla="*/ 2446697 w 2932086"/>
              <a:gd name="connsiteY90" fmla="*/ 603628 h 2932086"/>
              <a:gd name="connsiteX91" fmla="*/ 2233967 w 2932086"/>
              <a:gd name="connsiteY91" fmla="*/ 776676 h 2932086"/>
              <a:gd name="connsiteX92" fmla="*/ 2180601 w 2932086"/>
              <a:gd name="connsiteY92" fmla="*/ 801465 h 2932086"/>
              <a:gd name="connsiteX93" fmla="*/ 2213341 w 2932086"/>
              <a:gd name="connsiteY93" fmla="*/ 841145 h 2932086"/>
              <a:gd name="connsiteX94" fmla="*/ 2277019 w 2932086"/>
              <a:gd name="connsiteY94" fmla="*/ 825381 h 2932086"/>
              <a:gd name="connsiteX95" fmla="*/ 2429867 w 2932086"/>
              <a:gd name="connsiteY95" fmla="*/ 814051 h 2932086"/>
              <a:gd name="connsiteX96" fmla="*/ 2649419 w 2932086"/>
              <a:gd name="connsiteY96" fmla="*/ 838675 h 2932086"/>
              <a:gd name="connsiteX97" fmla="*/ 2681319 w 2932086"/>
              <a:gd name="connsiteY97" fmla="*/ 848338 h 2932086"/>
              <a:gd name="connsiteX98" fmla="*/ 2665627 w 2932086"/>
              <a:gd name="connsiteY98" fmla="*/ 815765 h 2932086"/>
              <a:gd name="connsiteX99" fmla="*/ 2518758 w 2932086"/>
              <a:gd name="connsiteY99" fmla="*/ 598259 h 2932086"/>
              <a:gd name="connsiteX100" fmla="*/ 494199 w 2932086"/>
              <a:gd name="connsiteY100" fmla="*/ 509279 h 2932086"/>
              <a:gd name="connsiteX101" fmla="*/ 413329 w 2932086"/>
              <a:gd name="connsiteY101" fmla="*/ 598259 h 2932086"/>
              <a:gd name="connsiteX102" fmla="*/ 266458 w 2932086"/>
              <a:gd name="connsiteY102" fmla="*/ 815765 h 2932086"/>
              <a:gd name="connsiteX103" fmla="*/ 244281 w 2932086"/>
              <a:gd name="connsiteY103" fmla="*/ 861802 h 2932086"/>
              <a:gd name="connsiteX104" fmla="*/ 268564 w 2932086"/>
              <a:gd name="connsiteY104" fmla="*/ 851506 h 2932086"/>
              <a:gd name="connsiteX105" fmla="*/ 532594 w 2932086"/>
              <a:gd name="connsiteY105" fmla="*/ 814051 h 2932086"/>
              <a:gd name="connsiteX106" fmla="*/ 685443 w 2932086"/>
              <a:gd name="connsiteY106" fmla="*/ 825381 h 2932086"/>
              <a:gd name="connsiteX107" fmla="*/ 749121 w 2932086"/>
              <a:gd name="connsiteY107" fmla="*/ 841145 h 2932086"/>
              <a:gd name="connsiteX108" fmla="*/ 791333 w 2932086"/>
              <a:gd name="connsiteY108" fmla="*/ 789984 h 2932086"/>
              <a:gd name="connsiteX109" fmla="*/ 791540 w 2932086"/>
              <a:gd name="connsiteY109" fmla="*/ 789813 h 2932086"/>
              <a:gd name="connsiteX110" fmla="*/ 763256 w 2932086"/>
              <a:gd name="connsiteY110" fmla="*/ 776676 h 2932086"/>
              <a:gd name="connsiteX111" fmla="*/ 521765 w 2932086"/>
              <a:gd name="connsiteY111" fmla="*/ 563990 h 2932086"/>
              <a:gd name="connsiteX112" fmla="*/ 1466043 w 2932086"/>
              <a:gd name="connsiteY112" fmla="*/ 101802 h 2932086"/>
              <a:gd name="connsiteX113" fmla="*/ 598260 w 2932086"/>
              <a:gd name="connsiteY113" fmla="*/ 413328 h 2932086"/>
              <a:gd name="connsiteX114" fmla="*/ 557539 w 2932086"/>
              <a:gd name="connsiteY114" fmla="*/ 450338 h 2932086"/>
              <a:gd name="connsiteX115" fmla="*/ 618328 w 2932086"/>
              <a:gd name="connsiteY115" fmla="*/ 493392 h 2932086"/>
              <a:gd name="connsiteX116" fmla="*/ 890810 w 2932086"/>
              <a:gd name="connsiteY116" fmla="*/ 621557 h 2932086"/>
              <a:gd name="connsiteX117" fmla="*/ 976038 w 2932086"/>
              <a:gd name="connsiteY117" fmla="*/ 646358 h 2932086"/>
              <a:gd name="connsiteX118" fmla="*/ 1016172 w 2932086"/>
              <a:gd name="connsiteY118" fmla="*/ 621976 h 2932086"/>
              <a:gd name="connsiteX119" fmla="*/ 1481231 w 2932086"/>
              <a:gd name="connsiteY119" fmla="*/ 504219 h 2932086"/>
              <a:gd name="connsiteX120" fmla="*/ 1946289 w 2932086"/>
              <a:gd name="connsiteY120" fmla="*/ 621977 h 2932086"/>
              <a:gd name="connsiteX121" fmla="*/ 1997683 w 2932086"/>
              <a:gd name="connsiteY121" fmla="*/ 653198 h 2932086"/>
              <a:gd name="connsiteX122" fmla="*/ 2106413 w 2932086"/>
              <a:gd name="connsiteY122" fmla="*/ 621558 h 2932086"/>
              <a:gd name="connsiteX123" fmla="*/ 2352037 w 2932086"/>
              <a:gd name="connsiteY123" fmla="*/ 509957 h 2932086"/>
              <a:gd name="connsiteX124" fmla="*/ 2402308 w 2932086"/>
              <a:gd name="connsiteY124" fmla="*/ 475568 h 2932086"/>
              <a:gd name="connsiteX125" fmla="*/ 2333827 w 2932086"/>
              <a:gd name="connsiteY125" fmla="*/ 413328 h 2932086"/>
              <a:gd name="connsiteX126" fmla="*/ 1466043 w 2932086"/>
              <a:gd name="connsiteY126" fmla="*/ 101802 h 2932086"/>
              <a:gd name="connsiteX127" fmla="*/ 1466043 w 2932086"/>
              <a:gd name="connsiteY127" fmla="*/ 0 h 2932086"/>
              <a:gd name="connsiteX128" fmla="*/ 2932086 w 2932086"/>
              <a:gd name="connsiteY128" fmla="*/ 1466043 h 2932086"/>
              <a:gd name="connsiteX129" fmla="*/ 1466043 w 2932086"/>
              <a:gd name="connsiteY129" fmla="*/ 2932086 h 2932086"/>
              <a:gd name="connsiteX130" fmla="*/ 0 w 2932086"/>
              <a:gd name="connsiteY130" fmla="*/ 1466043 h 2932086"/>
              <a:gd name="connsiteX131" fmla="*/ 1466043 w 2932086"/>
              <a:gd name="connsiteY131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</a:cxnLst>
            <a:rect l="l" t="t" r="r" b="b"/>
            <a:pathLst>
              <a:path w="2932086" h="2932086">
                <a:moveTo>
                  <a:pt x="662099" y="2323787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7010" y="2336517"/>
                </a:lnTo>
                <a:lnTo>
                  <a:pt x="2260252" y="2362027"/>
                </a:lnTo>
                <a:cubicBezTo>
                  <a:pt x="2220221" y="2395064"/>
                  <a:pt x="2175351" y="2422447"/>
                  <a:pt x="2126865" y="2442955"/>
                </a:cubicBezTo>
                <a:lnTo>
                  <a:pt x="2071573" y="2460119"/>
                </a:lnTo>
                <a:lnTo>
                  <a:pt x="2070249" y="2466670"/>
                </a:lnTo>
                <a:cubicBezTo>
                  <a:pt x="2044623" y="2527258"/>
                  <a:pt x="1984629" y="2569771"/>
                  <a:pt x="1914705" y="2569771"/>
                </a:cubicBezTo>
                <a:lnTo>
                  <a:pt x="1047758" y="2569771"/>
                </a:lnTo>
                <a:cubicBezTo>
                  <a:pt x="977835" y="2569771"/>
                  <a:pt x="917841" y="2527258"/>
                  <a:pt x="892214" y="2466670"/>
                </a:cubicBezTo>
                <a:lnTo>
                  <a:pt x="890892" y="2460120"/>
                </a:lnTo>
                <a:lnTo>
                  <a:pt x="835595" y="2442955"/>
                </a:lnTo>
                <a:cubicBezTo>
                  <a:pt x="787109" y="2422447"/>
                  <a:pt x="742239" y="2395064"/>
                  <a:pt x="702208" y="2362027"/>
                </a:cubicBezTo>
                <a:close/>
                <a:moveTo>
                  <a:pt x="1764050" y="2251357"/>
                </a:moveTo>
                <a:cubicBezTo>
                  <a:pt x="1833105" y="2251357"/>
                  <a:pt x="1889085" y="2285898"/>
                  <a:pt x="1889085" y="2328506"/>
                </a:cubicBezTo>
                <a:cubicBezTo>
                  <a:pt x="1889085" y="2371114"/>
                  <a:pt x="1833105" y="2405655"/>
                  <a:pt x="1764050" y="2405655"/>
                </a:cubicBezTo>
                <a:cubicBezTo>
                  <a:pt x="1694995" y="2405655"/>
                  <a:pt x="1639015" y="2371114"/>
                  <a:pt x="1639015" y="2328506"/>
                </a:cubicBezTo>
                <a:cubicBezTo>
                  <a:pt x="1639015" y="2285898"/>
                  <a:pt x="1694995" y="2251357"/>
                  <a:pt x="1764050" y="2251357"/>
                </a:cubicBezTo>
                <a:close/>
                <a:moveTo>
                  <a:pt x="1194455" y="2251357"/>
                </a:moveTo>
                <a:cubicBezTo>
                  <a:pt x="1263510" y="2251357"/>
                  <a:pt x="1319490" y="2285898"/>
                  <a:pt x="1319490" y="2328506"/>
                </a:cubicBezTo>
                <a:cubicBezTo>
                  <a:pt x="1319490" y="2371114"/>
                  <a:pt x="1263510" y="2405655"/>
                  <a:pt x="1194455" y="2405655"/>
                </a:cubicBezTo>
                <a:cubicBezTo>
                  <a:pt x="1125400" y="2405655"/>
                  <a:pt x="1069420" y="2371114"/>
                  <a:pt x="1069420" y="2328506"/>
                </a:cubicBezTo>
                <a:cubicBezTo>
                  <a:pt x="1069420" y="2285898"/>
                  <a:pt x="1125400" y="2251357"/>
                  <a:pt x="1194455" y="2251357"/>
                </a:cubicBezTo>
                <a:close/>
                <a:moveTo>
                  <a:pt x="1187845" y="2035954"/>
                </a:moveTo>
                <a:cubicBezTo>
                  <a:pt x="1061501" y="2035954"/>
                  <a:pt x="959079" y="2138376"/>
                  <a:pt x="959079" y="2264721"/>
                </a:cubicBezTo>
                <a:lnTo>
                  <a:pt x="959079" y="2366787"/>
                </a:lnTo>
                <a:cubicBezTo>
                  <a:pt x="959079" y="2436761"/>
                  <a:pt x="1015805" y="2493487"/>
                  <a:pt x="1085779" y="2493487"/>
                </a:cubicBezTo>
                <a:lnTo>
                  <a:pt x="1876685" y="2493487"/>
                </a:lnTo>
                <a:cubicBezTo>
                  <a:pt x="1946659" y="2493487"/>
                  <a:pt x="2003385" y="2436761"/>
                  <a:pt x="2003385" y="2366787"/>
                </a:cubicBezTo>
                <a:lnTo>
                  <a:pt x="2003385" y="2264721"/>
                </a:lnTo>
                <a:cubicBezTo>
                  <a:pt x="2003385" y="2138376"/>
                  <a:pt x="1900963" y="2035954"/>
                  <a:pt x="1774619" y="2035954"/>
                </a:cubicBezTo>
                <a:close/>
                <a:moveTo>
                  <a:pt x="2105889" y="1274371"/>
                </a:moveTo>
                <a:cubicBezTo>
                  <a:pt x="2166765" y="1274371"/>
                  <a:pt x="2216113" y="1323719"/>
                  <a:pt x="2216113" y="1384594"/>
                </a:cubicBezTo>
                <a:cubicBezTo>
                  <a:pt x="2216113" y="1445469"/>
                  <a:pt x="2166765" y="1494818"/>
                  <a:pt x="2105889" y="1494818"/>
                </a:cubicBezTo>
                <a:cubicBezTo>
                  <a:pt x="2045015" y="1494818"/>
                  <a:pt x="1995665" y="1445469"/>
                  <a:pt x="1995665" y="1384594"/>
                </a:cubicBezTo>
                <a:cubicBezTo>
                  <a:pt x="1995665" y="1323719"/>
                  <a:pt x="2045015" y="1274371"/>
                  <a:pt x="2105889" y="1274371"/>
                </a:cubicBezTo>
                <a:close/>
                <a:moveTo>
                  <a:pt x="878948" y="1274371"/>
                </a:moveTo>
                <a:cubicBezTo>
                  <a:pt x="939823" y="1274371"/>
                  <a:pt x="989172" y="1323719"/>
                  <a:pt x="989172" y="1384594"/>
                </a:cubicBezTo>
                <a:cubicBezTo>
                  <a:pt x="989172" y="1445469"/>
                  <a:pt x="939823" y="1494818"/>
                  <a:pt x="878948" y="1494818"/>
                </a:cubicBezTo>
                <a:cubicBezTo>
                  <a:pt x="818073" y="1494818"/>
                  <a:pt x="768724" y="1445469"/>
                  <a:pt x="768724" y="1384594"/>
                </a:cubicBezTo>
                <a:cubicBezTo>
                  <a:pt x="768724" y="1323719"/>
                  <a:pt x="818073" y="1274371"/>
                  <a:pt x="878948" y="1274371"/>
                </a:cubicBezTo>
                <a:close/>
                <a:moveTo>
                  <a:pt x="2759966" y="1035814"/>
                </a:moveTo>
                <a:lnTo>
                  <a:pt x="2755483" y="1038846"/>
                </a:lnTo>
                <a:cubicBezTo>
                  <a:pt x="2684917" y="1077198"/>
                  <a:pt x="2565411" y="1102414"/>
                  <a:pt x="2429867" y="1102414"/>
                </a:cubicBezTo>
                <a:lnTo>
                  <a:pt x="2379443" y="1098676"/>
                </a:lnTo>
                <a:lnTo>
                  <a:pt x="2380223" y="1100110"/>
                </a:lnTo>
                <a:cubicBezTo>
                  <a:pt x="2429593" y="1216837"/>
                  <a:pt x="2456895" y="1345171"/>
                  <a:pt x="2456895" y="1479882"/>
                </a:cubicBezTo>
                <a:cubicBezTo>
                  <a:pt x="2456895" y="1634940"/>
                  <a:pt x="2456893" y="1789999"/>
                  <a:pt x="2456893" y="1945057"/>
                </a:cubicBezTo>
                <a:cubicBezTo>
                  <a:pt x="2456893" y="2056970"/>
                  <a:pt x="2422872" y="2160936"/>
                  <a:pt x="2364608" y="2247179"/>
                </a:cubicBezTo>
                <a:lnTo>
                  <a:pt x="2354519" y="226002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8180" y="1019255"/>
                </a:moveTo>
                <a:lnTo>
                  <a:pt x="163135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96917" y="2245552"/>
                </a:lnTo>
                <a:lnTo>
                  <a:pt x="558852" y="2179326"/>
                </a:lnTo>
                <a:cubicBezTo>
                  <a:pt x="524704" y="2108457"/>
                  <a:pt x="505567" y="2028992"/>
                  <a:pt x="505567" y="1945057"/>
                </a:cubicBezTo>
                <a:lnTo>
                  <a:pt x="505567" y="1479882"/>
                </a:lnTo>
                <a:cubicBezTo>
                  <a:pt x="505567" y="1345171"/>
                  <a:pt x="532868" y="1216837"/>
                  <a:pt x="582240" y="1100110"/>
                </a:cubicBezTo>
                <a:lnTo>
                  <a:pt x="583018" y="1098676"/>
                </a:lnTo>
                <a:lnTo>
                  <a:pt x="532594" y="1102414"/>
                </a:lnTo>
                <a:cubicBezTo>
                  <a:pt x="390272" y="1102414"/>
                  <a:pt x="265634" y="1074614"/>
                  <a:pt x="196763" y="1032996"/>
                </a:cubicBezTo>
                <a:close/>
                <a:moveTo>
                  <a:pt x="1481231" y="601649"/>
                </a:moveTo>
                <a:cubicBezTo>
                  <a:pt x="992954" y="601649"/>
                  <a:pt x="597127" y="997475"/>
                  <a:pt x="597127" y="1485752"/>
                </a:cubicBezTo>
                <a:lnTo>
                  <a:pt x="597127" y="1953499"/>
                </a:lnTo>
                <a:cubicBezTo>
                  <a:pt x="597127" y="2137907"/>
                  <a:pt x="709246" y="2296129"/>
                  <a:pt x="869034" y="2363713"/>
                </a:cubicBezTo>
                <a:lnTo>
                  <a:pt x="878948" y="2366791"/>
                </a:lnTo>
                <a:lnTo>
                  <a:pt x="878948" y="2264971"/>
                </a:lnTo>
                <a:cubicBezTo>
                  <a:pt x="878948" y="2096634"/>
                  <a:pt x="1015412" y="1960170"/>
                  <a:pt x="1183748" y="1960170"/>
                </a:cubicBezTo>
                <a:lnTo>
                  <a:pt x="1778716" y="1960170"/>
                </a:lnTo>
                <a:cubicBezTo>
                  <a:pt x="1947051" y="1960170"/>
                  <a:pt x="2083515" y="2096634"/>
                  <a:pt x="2083515" y="2264971"/>
                </a:cubicBezTo>
                <a:lnTo>
                  <a:pt x="2083515" y="2366790"/>
                </a:lnTo>
                <a:lnTo>
                  <a:pt x="2093427" y="2363713"/>
                </a:lnTo>
                <a:cubicBezTo>
                  <a:pt x="2253217" y="2296129"/>
                  <a:pt x="2365335" y="2137907"/>
                  <a:pt x="2365335" y="1953499"/>
                </a:cubicBezTo>
                <a:lnTo>
                  <a:pt x="2365335" y="1485752"/>
                </a:lnTo>
                <a:cubicBezTo>
                  <a:pt x="2365335" y="997475"/>
                  <a:pt x="1969507" y="601649"/>
                  <a:pt x="1481231" y="601649"/>
                </a:cubicBezTo>
                <a:close/>
                <a:moveTo>
                  <a:pt x="2479484" y="555048"/>
                </a:moveTo>
                <a:lnTo>
                  <a:pt x="2446697" y="603628"/>
                </a:lnTo>
                <a:cubicBezTo>
                  <a:pt x="2394625" y="668467"/>
                  <a:pt x="2322183" y="727012"/>
                  <a:pt x="2233967" y="776676"/>
                </a:cubicBezTo>
                <a:lnTo>
                  <a:pt x="2180601" y="801465"/>
                </a:lnTo>
                <a:lnTo>
                  <a:pt x="2213341" y="841145"/>
                </a:lnTo>
                <a:lnTo>
                  <a:pt x="2277019" y="825381"/>
                </a:lnTo>
                <a:cubicBezTo>
                  <a:pt x="2323999" y="818086"/>
                  <a:pt x="2375649" y="814051"/>
                  <a:pt x="2429867" y="814051"/>
                </a:cubicBezTo>
                <a:cubicBezTo>
                  <a:pt x="2511194" y="814051"/>
                  <a:pt x="2586746" y="823128"/>
                  <a:pt x="2649419" y="838675"/>
                </a:cubicBezTo>
                <a:lnTo>
                  <a:pt x="2681319" y="848338"/>
                </a:lnTo>
                <a:lnTo>
                  <a:pt x="2665627" y="815765"/>
                </a:lnTo>
                <a:cubicBezTo>
                  <a:pt x="2623624" y="738443"/>
                  <a:pt x="2574362" y="665637"/>
                  <a:pt x="2518758" y="598259"/>
                </a:cubicBezTo>
                <a:close/>
                <a:moveTo>
                  <a:pt x="494199" y="509279"/>
                </a:moveTo>
                <a:lnTo>
                  <a:pt x="413329" y="598259"/>
                </a:lnTo>
                <a:cubicBezTo>
                  <a:pt x="357723" y="665637"/>
                  <a:pt x="308462" y="738443"/>
                  <a:pt x="266458" y="815765"/>
                </a:cubicBezTo>
                <a:lnTo>
                  <a:pt x="244281" y="861802"/>
                </a:lnTo>
                <a:lnTo>
                  <a:pt x="268564" y="851506"/>
                </a:lnTo>
                <a:cubicBezTo>
                  <a:pt x="338299" y="828235"/>
                  <a:pt x="430936" y="814051"/>
                  <a:pt x="532594" y="814051"/>
                </a:cubicBezTo>
                <a:cubicBezTo>
                  <a:pt x="586812" y="814051"/>
                  <a:pt x="638463" y="818086"/>
                  <a:pt x="685443" y="825381"/>
                </a:cubicBezTo>
                <a:lnTo>
                  <a:pt x="749121" y="841145"/>
                </a:lnTo>
                <a:lnTo>
                  <a:pt x="791333" y="789984"/>
                </a:lnTo>
                <a:lnTo>
                  <a:pt x="791540" y="789813"/>
                </a:lnTo>
                <a:lnTo>
                  <a:pt x="763256" y="776676"/>
                </a:lnTo>
                <a:cubicBezTo>
                  <a:pt x="657397" y="717079"/>
                  <a:pt x="574254" y="644694"/>
                  <a:pt x="521765" y="563990"/>
                </a:cubicBezTo>
                <a:close/>
                <a:moveTo>
                  <a:pt x="1466043" y="101802"/>
                </a:moveTo>
                <a:cubicBezTo>
                  <a:pt x="1136409" y="101802"/>
                  <a:pt x="834081" y="218711"/>
                  <a:pt x="598260" y="413328"/>
                </a:cubicBezTo>
                <a:lnTo>
                  <a:pt x="557539" y="450338"/>
                </a:lnTo>
                <a:lnTo>
                  <a:pt x="618328" y="493392"/>
                </a:lnTo>
                <a:cubicBezTo>
                  <a:pt x="697490" y="543911"/>
                  <a:pt x="789519" y="587042"/>
                  <a:pt x="890810" y="621557"/>
                </a:cubicBezTo>
                <a:lnTo>
                  <a:pt x="976038" y="646358"/>
                </a:lnTo>
                <a:lnTo>
                  <a:pt x="1016172" y="621976"/>
                </a:lnTo>
                <a:cubicBezTo>
                  <a:pt x="1154417" y="546877"/>
                  <a:pt x="1312843" y="504219"/>
                  <a:pt x="1481231" y="504219"/>
                </a:cubicBezTo>
                <a:cubicBezTo>
                  <a:pt x="1649620" y="504219"/>
                  <a:pt x="1808045" y="546877"/>
                  <a:pt x="1946289" y="621977"/>
                </a:cubicBezTo>
                <a:lnTo>
                  <a:pt x="1997683" y="653198"/>
                </a:lnTo>
                <a:lnTo>
                  <a:pt x="2106413" y="621558"/>
                </a:lnTo>
                <a:cubicBezTo>
                  <a:pt x="2196451" y="590878"/>
                  <a:pt x="2279169" y="553390"/>
                  <a:pt x="2352037" y="509957"/>
                </a:cubicBezTo>
                <a:lnTo>
                  <a:pt x="2402308" y="475568"/>
                </a:lnTo>
                <a:lnTo>
                  <a:pt x="2333827" y="413328"/>
                </a:lnTo>
                <a:cubicBezTo>
                  <a:pt x="2098005" y="218711"/>
                  <a:pt x="1795677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63DC25F2-C463-4B59-9B15-9E9B878553CF}"/>
              </a:ext>
            </a:extLst>
          </p:cNvPr>
          <p:cNvSpPr/>
          <p:nvPr/>
        </p:nvSpPr>
        <p:spPr>
          <a:xfrm>
            <a:off x="6648317" y="3838932"/>
            <a:ext cx="2549101" cy="2549101"/>
          </a:xfrm>
          <a:custGeom>
            <a:avLst/>
            <a:gdLst>
              <a:gd name="connsiteX0" fmla="*/ 668427 w 2932086"/>
              <a:gd name="connsiteY0" fmla="*/ 2319056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3677 w 2932086"/>
              <a:gd name="connsiteY8" fmla="*/ 2334024 h 2932086"/>
              <a:gd name="connsiteX9" fmla="*/ 2262924 w 2932086"/>
              <a:gd name="connsiteY9" fmla="*/ 2353809 h 2932086"/>
              <a:gd name="connsiteX10" fmla="*/ 2129537 w 2932086"/>
              <a:gd name="connsiteY10" fmla="*/ 2434737 h 2932086"/>
              <a:gd name="connsiteX11" fmla="*/ 2074244 w 2932086"/>
              <a:gd name="connsiteY11" fmla="*/ 2451901 h 2932086"/>
              <a:gd name="connsiteX12" fmla="*/ 2072921 w 2932086"/>
              <a:gd name="connsiteY12" fmla="*/ 2458452 h 2932086"/>
              <a:gd name="connsiteX13" fmla="*/ 1917377 w 2932086"/>
              <a:gd name="connsiteY13" fmla="*/ 2561553 h 2932086"/>
              <a:gd name="connsiteX14" fmla="*/ 1050429 w 2932086"/>
              <a:gd name="connsiteY14" fmla="*/ 2561553 h 2932086"/>
              <a:gd name="connsiteX15" fmla="*/ 894885 w 2932086"/>
              <a:gd name="connsiteY15" fmla="*/ 2458452 h 2932086"/>
              <a:gd name="connsiteX16" fmla="*/ 893563 w 2932086"/>
              <a:gd name="connsiteY16" fmla="*/ 2451902 h 2932086"/>
              <a:gd name="connsiteX17" fmla="*/ 838266 w 2932086"/>
              <a:gd name="connsiteY17" fmla="*/ 2434737 h 2932086"/>
              <a:gd name="connsiteX18" fmla="*/ 704880 w 2932086"/>
              <a:gd name="connsiteY18" fmla="*/ 2353809 h 2932086"/>
              <a:gd name="connsiteX19" fmla="*/ 1766721 w 2932086"/>
              <a:gd name="connsiteY19" fmla="*/ 2243139 h 2932086"/>
              <a:gd name="connsiteX20" fmla="*/ 1891756 w 2932086"/>
              <a:gd name="connsiteY20" fmla="*/ 2320288 h 2932086"/>
              <a:gd name="connsiteX21" fmla="*/ 1766721 w 2932086"/>
              <a:gd name="connsiteY21" fmla="*/ 2397437 h 2932086"/>
              <a:gd name="connsiteX22" fmla="*/ 1641686 w 2932086"/>
              <a:gd name="connsiteY22" fmla="*/ 2320288 h 2932086"/>
              <a:gd name="connsiteX23" fmla="*/ 1766721 w 2932086"/>
              <a:gd name="connsiteY23" fmla="*/ 2243139 h 2932086"/>
              <a:gd name="connsiteX24" fmla="*/ 1197126 w 2932086"/>
              <a:gd name="connsiteY24" fmla="*/ 2243139 h 2932086"/>
              <a:gd name="connsiteX25" fmla="*/ 1322161 w 2932086"/>
              <a:gd name="connsiteY25" fmla="*/ 2320288 h 2932086"/>
              <a:gd name="connsiteX26" fmla="*/ 1197126 w 2932086"/>
              <a:gd name="connsiteY26" fmla="*/ 2397437 h 2932086"/>
              <a:gd name="connsiteX27" fmla="*/ 1072091 w 2932086"/>
              <a:gd name="connsiteY27" fmla="*/ 2320288 h 2932086"/>
              <a:gd name="connsiteX28" fmla="*/ 1197126 w 2932086"/>
              <a:gd name="connsiteY28" fmla="*/ 2243139 h 2932086"/>
              <a:gd name="connsiteX29" fmla="*/ 1190516 w 2932086"/>
              <a:gd name="connsiteY29" fmla="*/ 2027737 h 2932086"/>
              <a:gd name="connsiteX30" fmla="*/ 961750 w 2932086"/>
              <a:gd name="connsiteY30" fmla="*/ 2256503 h 2932086"/>
              <a:gd name="connsiteX31" fmla="*/ 961750 w 2932086"/>
              <a:gd name="connsiteY31" fmla="*/ 2358569 h 2932086"/>
              <a:gd name="connsiteX32" fmla="*/ 1088450 w 2932086"/>
              <a:gd name="connsiteY32" fmla="*/ 2485269 h 2932086"/>
              <a:gd name="connsiteX33" fmla="*/ 1879356 w 2932086"/>
              <a:gd name="connsiteY33" fmla="*/ 2485269 h 2932086"/>
              <a:gd name="connsiteX34" fmla="*/ 2006056 w 2932086"/>
              <a:gd name="connsiteY34" fmla="*/ 2358569 h 2932086"/>
              <a:gd name="connsiteX35" fmla="*/ 2006056 w 2932086"/>
              <a:gd name="connsiteY35" fmla="*/ 2256503 h 2932086"/>
              <a:gd name="connsiteX36" fmla="*/ 1777290 w 2932086"/>
              <a:gd name="connsiteY36" fmla="*/ 2027737 h 2932086"/>
              <a:gd name="connsiteX37" fmla="*/ 2108561 w 2932086"/>
              <a:gd name="connsiteY37" fmla="*/ 1266153 h 2932086"/>
              <a:gd name="connsiteX38" fmla="*/ 2218785 w 2932086"/>
              <a:gd name="connsiteY38" fmla="*/ 1376377 h 2932086"/>
              <a:gd name="connsiteX39" fmla="*/ 2108561 w 2932086"/>
              <a:gd name="connsiteY39" fmla="*/ 1486601 h 2932086"/>
              <a:gd name="connsiteX40" fmla="*/ 1998337 w 2932086"/>
              <a:gd name="connsiteY40" fmla="*/ 1376377 h 2932086"/>
              <a:gd name="connsiteX41" fmla="*/ 2108561 w 2932086"/>
              <a:gd name="connsiteY41" fmla="*/ 1266153 h 2932086"/>
              <a:gd name="connsiteX42" fmla="*/ 881619 w 2932086"/>
              <a:gd name="connsiteY42" fmla="*/ 1266153 h 2932086"/>
              <a:gd name="connsiteX43" fmla="*/ 991843 w 2932086"/>
              <a:gd name="connsiteY43" fmla="*/ 1376377 h 2932086"/>
              <a:gd name="connsiteX44" fmla="*/ 881619 w 2932086"/>
              <a:gd name="connsiteY44" fmla="*/ 1486601 h 2932086"/>
              <a:gd name="connsiteX45" fmla="*/ 771395 w 2932086"/>
              <a:gd name="connsiteY45" fmla="*/ 1376377 h 2932086"/>
              <a:gd name="connsiteX46" fmla="*/ 881619 w 2932086"/>
              <a:gd name="connsiteY46" fmla="*/ 1266153 h 2932086"/>
              <a:gd name="connsiteX47" fmla="*/ 2758081 w 2932086"/>
              <a:gd name="connsiteY47" fmla="*/ 1030662 h 2932086"/>
              <a:gd name="connsiteX48" fmla="*/ 2710206 w 2932086"/>
              <a:gd name="connsiteY48" fmla="*/ 1051967 h 2932086"/>
              <a:gd name="connsiteX49" fmla="*/ 2432539 w 2932086"/>
              <a:gd name="connsiteY49" fmla="*/ 1094197 h 2932086"/>
              <a:gd name="connsiteX50" fmla="*/ 2382115 w 2932086"/>
              <a:gd name="connsiteY50" fmla="*/ 1090459 h 2932086"/>
              <a:gd name="connsiteX51" fmla="*/ 2382894 w 2932086"/>
              <a:gd name="connsiteY51" fmla="*/ 1091893 h 2932086"/>
              <a:gd name="connsiteX52" fmla="*/ 2459566 w 2932086"/>
              <a:gd name="connsiteY52" fmla="*/ 1471665 h 2932086"/>
              <a:gd name="connsiteX53" fmla="*/ 2459565 w 2932086"/>
              <a:gd name="connsiteY53" fmla="*/ 1936840 h 2932086"/>
              <a:gd name="connsiteX54" fmla="*/ 2367280 w 2932086"/>
              <a:gd name="connsiteY54" fmla="*/ 2238962 h 2932086"/>
              <a:gd name="connsiteX55" fmla="*/ 2352135 w 2932086"/>
              <a:gd name="connsiteY55" fmla="*/ 2258237 h 2932086"/>
              <a:gd name="connsiteX56" fmla="*/ 2398583 w 2932086"/>
              <a:gd name="connsiteY56" fmla="*/ 2292970 h 2932086"/>
              <a:gd name="connsiteX57" fmla="*/ 2484730 w 2932086"/>
              <a:gd name="connsiteY57" fmla="*/ 2371266 h 2932086"/>
              <a:gd name="connsiteX58" fmla="*/ 2518758 w 2932086"/>
              <a:gd name="connsiteY58" fmla="*/ 2333827 h 2932086"/>
              <a:gd name="connsiteX59" fmla="*/ 2830284 w 2932086"/>
              <a:gd name="connsiteY59" fmla="*/ 1466043 h 2932086"/>
              <a:gd name="connsiteX60" fmla="*/ 2768950 w 2932086"/>
              <a:gd name="connsiteY60" fmla="*/ 1060359 h 2932086"/>
              <a:gd name="connsiteX61" fmla="*/ 181088 w 2932086"/>
              <a:gd name="connsiteY61" fmla="*/ 1011309 h 2932086"/>
              <a:gd name="connsiteX62" fmla="*/ 163135 w 2932086"/>
              <a:gd name="connsiteY62" fmla="*/ 1060359 h 2932086"/>
              <a:gd name="connsiteX63" fmla="*/ 101802 w 2932086"/>
              <a:gd name="connsiteY63" fmla="*/ 1466043 h 2932086"/>
              <a:gd name="connsiteX64" fmla="*/ 413329 w 2932086"/>
              <a:gd name="connsiteY64" fmla="*/ 2333827 h 2932086"/>
              <a:gd name="connsiteX65" fmla="*/ 447356 w 2932086"/>
              <a:gd name="connsiteY65" fmla="*/ 2371267 h 2932086"/>
              <a:gd name="connsiteX66" fmla="*/ 533504 w 2932086"/>
              <a:gd name="connsiteY66" fmla="*/ 2292970 h 2932086"/>
              <a:gd name="connsiteX67" fmla="*/ 602450 w 2932086"/>
              <a:gd name="connsiteY67" fmla="*/ 2241414 h 2932086"/>
              <a:gd name="connsiteX68" fmla="*/ 600524 w 2932086"/>
              <a:gd name="connsiteY68" fmla="*/ 2238962 h 2932086"/>
              <a:gd name="connsiteX69" fmla="*/ 508238 w 2932086"/>
              <a:gd name="connsiteY69" fmla="*/ 1936840 h 2932086"/>
              <a:gd name="connsiteX70" fmla="*/ 508238 w 2932086"/>
              <a:gd name="connsiteY70" fmla="*/ 1471665 h 2932086"/>
              <a:gd name="connsiteX71" fmla="*/ 584911 w 2932086"/>
              <a:gd name="connsiteY71" fmla="*/ 1091893 h 2932086"/>
              <a:gd name="connsiteX72" fmla="*/ 585689 w 2932086"/>
              <a:gd name="connsiteY72" fmla="*/ 1090459 h 2932086"/>
              <a:gd name="connsiteX73" fmla="*/ 535265 w 2932086"/>
              <a:gd name="connsiteY73" fmla="*/ 1094197 h 2932086"/>
              <a:gd name="connsiteX74" fmla="*/ 209648 w 2932086"/>
              <a:gd name="connsiteY74" fmla="*/ 1030629 h 2932086"/>
              <a:gd name="connsiteX75" fmla="*/ 1483902 w 2932086"/>
              <a:gd name="connsiteY75" fmla="*/ 593431 h 2932086"/>
              <a:gd name="connsiteX76" fmla="*/ 599798 w 2932086"/>
              <a:gd name="connsiteY76" fmla="*/ 1477535 h 2932086"/>
              <a:gd name="connsiteX77" fmla="*/ 599798 w 2932086"/>
              <a:gd name="connsiteY77" fmla="*/ 1945282 h 2932086"/>
              <a:gd name="connsiteX78" fmla="*/ 871705 w 2932086"/>
              <a:gd name="connsiteY78" fmla="*/ 2355495 h 2932086"/>
              <a:gd name="connsiteX79" fmla="*/ 881619 w 2932086"/>
              <a:gd name="connsiteY79" fmla="*/ 2358573 h 2932086"/>
              <a:gd name="connsiteX80" fmla="*/ 881619 w 2932086"/>
              <a:gd name="connsiteY80" fmla="*/ 2256753 h 2932086"/>
              <a:gd name="connsiteX81" fmla="*/ 1186419 w 2932086"/>
              <a:gd name="connsiteY81" fmla="*/ 1951953 h 2932086"/>
              <a:gd name="connsiteX82" fmla="*/ 1781387 w 2932086"/>
              <a:gd name="connsiteY82" fmla="*/ 1951953 h 2932086"/>
              <a:gd name="connsiteX83" fmla="*/ 2086187 w 2932086"/>
              <a:gd name="connsiteY83" fmla="*/ 2256753 h 2932086"/>
              <a:gd name="connsiteX84" fmla="*/ 2086187 w 2932086"/>
              <a:gd name="connsiteY84" fmla="*/ 2358572 h 2932086"/>
              <a:gd name="connsiteX85" fmla="*/ 2096099 w 2932086"/>
              <a:gd name="connsiteY85" fmla="*/ 2355495 h 2932086"/>
              <a:gd name="connsiteX86" fmla="*/ 2368006 w 2932086"/>
              <a:gd name="connsiteY86" fmla="*/ 1945282 h 2932086"/>
              <a:gd name="connsiteX87" fmla="*/ 2368006 w 2932086"/>
              <a:gd name="connsiteY87" fmla="*/ 1477535 h 2932086"/>
              <a:gd name="connsiteX88" fmla="*/ 1483902 w 2932086"/>
              <a:gd name="connsiteY88" fmla="*/ 593431 h 2932086"/>
              <a:gd name="connsiteX89" fmla="*/ 1466043 w 2932086"/>
              <a:gd name="connsiteY89" fmla="*/ 101802 h 2932086"/>
              <a:gd name="connsiteX90" fmla="*/ 266458 w 2932086"/>
              <a:gd name="connsiteY90" fmla="*/ 815765 h 2932086"/>
              <a:gd name="connsiteX91" fmla="*/ 249072 w 2932086"/>
              <a:gd name="connsiteY91" fmla="*/ 851857 h 2932086"/>
              <a:gd name="connsiteX92" fmla="*/ 257598 w 2932086"/>
              <a:gd name="connsiteY92" fmla="*/ 848063 h 2932086"/>
              <a:gd name="connsiteX93" fmla="*/ 535265 w 2932086"/>
              <a:gd name="connsiteY93" fmla="*/ 805833 h 2932086"/>
              <a:gd name="connsiteX94" fmla="*/ 615310 w 2932086"/>
              <a:gd name="connsiteY94" fmla="*/ 811767 h 2932086"/>
              <a:gd name="connsiteX95" fmla="*/ 616364 w 2932086"/>
              <a:gd name="connsiteY95" fmla="*/ 720445 h 2932086"/>
              <a:gd name="connsiteX96" fmla="*/ 1033053 w 2932086"/>
              <a:gd name="connsiteY96" fmla="*/ 253321 h 2932086"/>
              <a:gd name="connsiteX97" fmla="*/ 1266148 w 2932086"/>
              <a:gd name="connsiteY97" fmla="*/ 199069 h 2932086"/>
              <a:gd name="connsiteX98" fmla="*/ 1481951 w 2932086"/>
              <a:gd name="connsiteY98" fmla="*/ 218588 h 2932086"/>
              <a:gd name="connsiteX99" fmla="*/ 1483051 w 2932086"/>
              <a:gd name="connsiteY99" fmla="*/ 219002 h 2932086"/>
              <a:gd name="connsiteX100" fmla="*/ 1427945 w 2932086"/>
              <a:gd name="connsiteY100" fmla="*/ 227325 h 2932086"/>
              <a:gd name="connsiteX101" fmla="*/ 1310712 w 2932086"/>
              <a:gd name="connsiteY101" fmla="*/ 264075 h 2932086"/>
              <a:gd name="connsiteX102" fmla="*/ 909473 w 2932086"/>
              <a:gd name="connsiteY102" fmla="*/ 661333 h 2932086"/>
              <a:gd name="connsiteX103" fmla="*/ 902667 w 2932086"/>
              <a:gd name="connsiteY103" fmla="*/ 692111 h 2932086"/>
              <a:gd name="connsiteX104" fmla="*/ 938400 w 2932086"/>
              <a:gd name="connsiteY104" fmla="*/ 662629 h 2932086"/>
              <a:gd name="connsiteX105" fmla="*/ 1483902 w 2932086"/>
              <a:gd name="connsiteY105" fmla="*/ 496001 h 2932086"/>
              <a:gd name="connsiteX106" fmla="*/ 2029405 w 2932086"/>
              <a:gd name="connsiteY106" fmla="*/ 662629 h 2932086"/>
              <a:gd name="connsiteX107" fmla="*/ 2141912 w 2932086"/>
              <a:gd name="connsiteY107" fmla="*/ 755456 h 2932086"/>
              <a:gd name="connsiteX108" fmla="*/ 2141960 w 2932086"/>
              <a:gd name="connsiteY108" fmla="*/ 742870 h 2932086"/>
              <a:gd name="connsiteX109" fmla="*/ 1723890 w 2932086"/>
              <a:gd name="connsiteY109" fmla="*/ 264075 h 2932086"/>
              <a:gd name="connsiteX110" fmla="*/ 1606658 w 2932086"/>
              <a:gd name="connsiteY110" fmla="*/ 227325 h 2932086"/>
              <a:gd name="connsiteX111" fmla="*/ 1551552 w 2932086"/>
              <a:gd name="connsiteY111" fmla="*/ 219002 h 2932086"/>
              <a:gd name="connsiteX112" fmla="*/ 1552652 w 2932086"/>
              <a:gd name="connsiteY112" fmla="*/ 218587 h 2932086"/>
              <a:gd name="connsiteX113" fmla="*/ 1768455 w 2932086"/>
              <a:gd name="connsiteY113" fmla="*/ 199069 h 2932086"/>
              <a:gd name="connsiteX114" fmla="*/ 2001550 w 2932086"/>
              <a:gd name="connsiteY114" fmla="*/ 253321 h 2932086"/>
              <a:gd name="connsiteX115" fmla="*/ 2418238 w 2932086"/>
              <a:gd name="connsiteY115" fmla="*/ 720445 h 2932086"/>
              <a:gd name="connsiteX116" fmla="*/ 2419236 w 2932086"/>
              <a:gd name="connsiteY116" fmla="*/ 806819 h 2932086"/>
              <a:gd name="connsiteX117" fmla="*/ 2432539 w 2932086"/>
              <a:gd name="connsiteY117" fmla="*/ 805833 h 2932086"/>
              <a:gd name="connsiteX118" fmla="*/ 2652090 w 2932086"/>
              <a:gd name="connsiteY118" fmla="*/ 830457 h 2932086"/>
              <a:gd name="connsiteX119" fmla="*/ 2676227 w 2932086"/>
              <a:gd name="connsiteY119" fmla="*/ 837769 h 2932086"/>
              <a:gd name="connsiteX120" fmla="*/ 2665627 w 2932086"/>
              <a:gd name="connsiteY120" fmla="*/ 815765 h 2932086"/>
              <a:gd name="connsiteX121" fmla="*/ 1466043 w 2932086"/>
              <a:gd name="connsiteY121" fmla="*/ 101802 h 2932086"/>
              <a:gd name="connsiteX122" fmla="*/ 1466043 w 2932086"/>
              <a:gd name="connsiteY122" fmla="*/ 0 h 2932086"/>
              <a:gd name="connsiteX123" fmla="*/ 2932086 w 2932086"/>
              <a:gd name="connsiteY123" fmla="*/ 1466043 h 2932086"/>
              <a:gd name="connsiteX124" fmla="*/ 1466043 w 2932086"/>
              <a:gd name="connsiteY124" fmla="*/ 2932086 h 2932086"/>
              <a:gd name="connsiteX125" fmla="*/ 0 w 2932086"/>
              <a:gd name="connsiteY125" fmla="*/ 1466043 h 2932086"/>
              <a:gd name="connsiteX126" fmla="*/ 1466043 w 2932086"/>
              <a:gd name="connsiteY126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</a:cxnLst>
            <a:rect l="l" t="t" r="r" b="b"/>
            <a:pathLst>
              <a:path w="2932086" h="2932086">
                <a:moveTo>
                  <a:pt x="668427" y="2319056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3677" y="2334024"/>
                </a:lnTo>
                <a:lnTo>
                  <a:pt x="2262924" y="2353809"/>
                </a:lnTo>
                <a:cubicBezTo>
                  <a:pt x="2222893" y="2386846"/>
                  <a:pt x="2178023" y="2414229"/>
                  <a:pt x="2129537" y="2434737"/>
                </a:cubicBezTo>
                <a:lnTo>
                  <a:pt x="2074244" y="2451901"/>
                </a:lnTo>
                <a:lnTo>
                  <a:pt x="2072921" y="2458452"/>
                </a:lnTo>
                <a:cubicBezTo>
                  <a:pt x="2047294" y="2519040"/>
                  <a:pt x="1987300" y="2561553"/>
                  <a:pt x="1917377" y="2561553"/>
                </a:cubicBezTo>
                <a:lnTo>
                  <a:pt x="1050429" y="2561553"/>
                </a:lnTo>
                <a:cubicBezTo>
                  <a:pt x="980506" y="2561553"/>
                  <a:pt x="920512" y="2519040"/>
                  <a:pt x="894885" y="2458452"/>
                </a:cubicBezTo>
                <a:lnTo>
                  <a:pt x="893563" y="2451902"/>
                </a:lnTo>
                <a:lnTo>
                  <a:pt x="838266" y="2434737"/>
                </a:lnTo>
                <a:cubicBezTo>
                  <a:pt x="789781" y="2414229"/>
                  <a:pt x="744911" y="2386846"/>
                  <a:pt x="704880" y="2353809"/>
                </a:cubicBezTo>
                <a:close/>
                <a:moveTo>
                  <a:pt x="1766721" y="2243139"/>
                </a:moveTo>
                <a:cubicBezTo>
                  <a:pt x="1835776" y="2243139"/>
                  <a:pt x="1891756" y="2277680"/>
                  <a:pt x="1891756" y="2320288"/>
                </a:cubicBezTo>
                <a:cubicBezTo>
                  <a:pt x="1891756" y="2362896"/>
                  <a:pt x="1835776" y="2397437"/>
                  <a:pt x="1766721" y="2397437"/>
                </a:cubicBezTo>
                <a:cubicBezTo>
                  <a:pt x="1697666" y="2397437"/>
                  <a:pt x="1641686" y="2362896"/>
                  <a:pt x="1641686" y="2320288"/>
                </a:cubicBezTo>
                <a:cubicBezTo>
                  <a:pt x="1641686" y="2277680"/>
                  <a:pt x="1697666" y="2243139"/>
                  <a:pt x="1766721" y="2243139"/>
                </a:cubicBezTo>
                <a:close/>
                <a:moveTo>
                  <a:pt x="1197126" y="2243139"/>
                </a:moveTo>
                <a:cubicBezTo>
                  <a:pt x="1266181" y="2243139"/>
                  <a:pt x="1322161" y="2277680"/>
                  <a:pt x="1322161" y="2320288"/>
                </a:cubicBezTo>
                <a:cubicBezTo>
                  <a:pt x="1322161" y="2362896"/>
                  <a:pt x="1266181" y="2397437"/>
                  <a:pt x="1197126" y="2397437"/>
                </a:cubicBezTo>
                <a:cubicBezTo>
                  <a:pt x="1128071" y="2397437"/>
                  <a:pt x="1072091" y="2362896"/>
                  <a:pt x="1072091" y="2320288"/>
                </a:cubicBezTo>
                <a:cubicBezTo>
                  <a:pt x="1072091" y="2277680"/>
                  <a:pt x="1128071" y="2243139"/>
                  <a:pt x="1197126" y="2243139"/>
                </a:cubicBezTo>
                <a:close/>
                <a:moveTo>
                  <a:pt x="1190516" y="2027737"/>
                </a:moveTo>
                <a:cubicBezTo>
                  <a:pt x="1064172" y="2027737"/>
                  <a:pt x="961750" y="2130159"/>
                  <a:pt x="961750" y="2256503"/>
                </a:cubicBezTo>
                <a:lnTo>
                  <a:pt x="961750" y="2358569"/>
                </a:lnTo>
                <a:cubicBezTo>
                  <a:pt x="961750" y="2428543"/>
                  <a:pt x="1018476" y="2485269"/>
                  <a:pt x="1088450" y="2485269"/>
                </a:cubicBezTo>
                <a:lnTo>
                  <a:pt x="1879356" y="2485269"/>
                </a:lnTo>
                <a:cubicBezTo>
                  <a:pt x="1949330" y="2485269"/>
                  <a:pt x="2006056" y="2428543"/>
                  <a:pt x="2006056" y="2358569"/>
                </a:cubicBezTo>
                <a:lnTo>
                  <a:pt x="2006056" y="2256503"/>
                </a:lnTo>
                <a:cubicBezTo>
                  <a:pt x="2006056" y="2130159"/>
                  <a:pt x="1903634" y="2027737"/>
                  <a:pt x="1777290" y="2027737"/>
                </a:cubicBezTo>
                <a:close/>
                <a:moveTo>
                  <a:pt x="2108561" y="1266153"/>
                </a:moveTo>
                <a:cubicBezTo>
                  <a:pt x="2169436" y="1266153"/>
                  <a:pt x="2218785" y="1315502"/>
                  <a:pt x="2218785" y="1376377"/>
                </a:cubicBezTo>
                <a:cubicBezTo>
                  <a:pt x="2218785" y="1437252"/>
                  <a:pt x="2169436" y="1486601"/>
                  <a:pt x="2108561" y="1486601"/>
                </a:cubicBezTo>
                <a:cubicBezTo>
                  <a:pt x="2047686" y="1486601"/>
                  <a:pt x="1998337" y="1437252"/>
                  <a:pt x="1998337" y="1376377"/>
                </a:cubicBezTo>
                <a:cubicBezTo>
                  <a:pt x="1998337" y="1315502"/>
                  <a:pt x="2047686" y="1266153"/>
                  <a:pt x="2108561" y="1266153"/>
                </a:cubicBezTo>
                <a:close/>
                <a:moveTo>
                  <a:pt x="881619" y="1266153"/>
                </a:moveTo>
                <a:cubicBezTo>
                  <a:pt x="942494" y="1266153"/>
                  <a:pt x="991843" y="1315502"/>
                  <a:pt x="991843" y="1376377"/>
                </a:cubicBezTo>
                <a:cubicBezTo>
                  <a:pt x="991843" y="1437252"/>
                  <a:pt x="942494" y="1486601"/>
                  <a:pt x="881619" y="1486601"/>
                </a:cubicBezTo>
                <a:cubicBezTo>
                  <a:pt x="820744" y="1486601"/>
                  <a:pt x="771395" y="1437252"/>
                  <a:pt x="771395" y="1376377"/>
                </a:cubicBezTo>
                <a:cubicBezTo>
                  <a:pt x="771395" y="1315502"/>
                  <a:pt x="820744" y="1266153"/>
                  <a:pt x="881619" y="1266153"/>
                </a:cubicBezTo>
                <a:close/>
                <a:moveTo>
                  <a:pt x="2758081" y="1030662"/>
                </a:moveTo>
                <a:lnTo>
                  <a:pt x="2710206" y="1051967"/>
                </a:lnTo>
                <a:cubicBezTo>
                  <a:pt x="2639145" y="1078059"/>
                  <a:pt x="2540975" y="1094197"/>
                  <a:pt x="2432539" y="1094197"/>
                </a:cubicBezTo>
                <a:lnTo>
                  <a:pt x="2382115" y="1090459"/>
                </a:lnTo>
                <a:lnTo>
                  <a:pt x="2382894" y="1091893"/>
                </a:lnTo>
                <a:cubicBezTo>
                  <a:pt x="2432265" y="1208620"/>
                  <a:pt x="2459566" y="1336954"/>
                  <a:pt x="2459566" y="1471665"/>
                </a:cubicBezTo>
                <a:cubicBezTo>
                  <a:pt x="2459566" y="1626723"/>
                  <a:pt x="2459565" y="1781782"/>
                  <a:pt x="2459565" y="1936840"/>
                </a:cubicBezTo>
                <a:cubicBezTo>
                  <a:pt x="2459565" y="2048752"/>
                  <a:pt x="2425544" y="2152719"/>
                  <a:pt x="2367280" y="2238962"/>
                </a:cubicBezTo>
                <a:lnTo>
                  <a:pt x="2352135" y="2258237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59"/>
                </a:cubicBezTo>
                <a:close/>
                <a:moveTo>
                  <a:pt x="181088" y="1011309"/>
                </a:moveTo>
                <a:lnTo>
                  <a:pt x="163135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602450" y="2241414"/>
                </a:lnTo>
                <a:lnTo>
                  <a:pt x="600524" y="2238962"/>
                </a:lnTo>
                <a:cubicBezTo>
                  <a:pt x="542260" y="2152719"/>
                  <a:pt x="508238" y="2048752"/>
                  <a:pt x="508238" y="1936840"/>
                </a:cubicBezTo>
                <a:lnTo>
                  <a:pt x="508238" y="1471665"/>
                </a:lnTo>
                <a:cubicBezTo>
                  <a:pt x="508238" y="1336954"/>
                  <a:pt x="535539" y="1208620"/>
                  <a:pt x="584911" y="1091893"/>
                </a:cubicBezTo>
                <a:lnTo>
                  <a:pt x="585689" y="1090459"/>
                </a:lnTo>
                <a:lnTo>
                  <a:pt x="535265" y="1094197"/>
                </a:lnTo>
                <a:cubicBezTo>
                  <a:pt x="399720" y="1094197"/>
                  <a:pt x="280216" y="1068981"/>
                  <a:pt x="209648" y="1030629"/>
                </a:cubicBezTo>
                <a:close/>
                <a:moveTo>
                  <a:pt x="1483902" y="593431"/>
                </a:moveTo>
                <a:cubicBezTo>
                  <a:pt x="995625" y="593431"/>
                  <a:pt x="599798" y="989258"/>
                  <a:pt x="599798" y="1477535"/>
                </a:cubicBezTo>
                <a:lnTo>
                  <a:pt x="599798" y="1945282"/>
                </a:lnTo>
                <a:cubicBezTo>
                  <a:pt x="599798" y="2129690"/>
                  <a:pt x="711917" y="2287911"/>
                  <a:pt x="871705" y="2355495"/>
                </a:cubicBezTo>
                <a:lnTo>
                  <a:pt x="881619" y="2358573"/>
                </a:lnTo>
                <a:lnTo>
                  <a:pt x="881619" y="2256753"/>
                </a:lnTo>
                <a:cubicBezTo>
                  <a:pt x="881619" y="2088417"/>
                  <a:pt x="1018083" y="1951953"/>
                  <a:pt x="1186419" y="1951953"/>
                </a:cubicBezTo>
                <a:lnTo>
                  <a:pt x="1781387" y="1951953"/>
                </a:lnTo>
                <a:cubicBezTo>
                  <a:pt x="1949723" y="1951953"/>
                  <a:pt x="2086187" y="2088417"/>
                  <a:pt x="2086187" y="2256753"/>
                </a:cubicBezTo>
                <a:lnTo>
                  <a:pt x="2086187" y="2358572"/>
                </a:lnTo>
                <a:lnTo>
                  <a:pt x="2096099" y="2355495"/>
                </a:lnTo>
                <a:cubicBezTo>
                  <a:pt x="2255888" y="2287911"/>
                  <a:pt x="2368006" y="2129690"/>
                  <a:pt x="2368006" y="1945282"/>
                </a:cubicBezTo>
                <a:lnTo>
                  <a:pt x="2368006" y="1477535"/>
                </a:lnTo>
                <a:cubicBezTo>
                  <a:pt x="2368006" y="989258"/>
                  <a:pt x="1972179" y="593431"/>
                  <a:pt x="1483902" y="593431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8" y="815765"/>
                </a:cubicBezTo>
                <a:lnTo>
                  <a:pt x="249072" y="851857"/>
                </a:lnTo>
                <a:lnTo>
                  <a:pt x="257598" y="848063"/>
                </a:lnTo>
                <a:cubicBezTo>
                  <a:pt x="328659" y="821971"/>
                  <a:pt x="426830" y="805833"/>
                  <a:pt x="535265" y="805833"/>
                </a:cubicBezTo>
                <a:lnTo>
                  <a:pt x="615310" y="811767"/>
                </a:lnTo>
                <a:lnTo>
                  <a:pt x="616364" y="720445"/>
                </a:lnTo>
                <a:cubicBezTo>
                  <a:pt x="641224" y="533688"/>
                  <a:pt x="799184" y="346601"/>
                  <a:pt x="1033053" y="253321"/>
                </a:cubicBezTo>
                <a:cubicBezTo>
                  <a:pt x="1111009" y="222228"/>
                  <a:pt x="1190020" y="204501"/>
                  <a:pt x="1266148" y="199069"/>
                </a:cubicBezTo>
                <a:cubicBezTo>
                  <a:pt x="1342277" y="193638"/>
                  <a:pt x="1415524" y="200500"/>
                  <a:pt x="1481951" y="218588"/>
                </a:cubicBezTo>
                <a:lnTo>
                  <a:pt x="1483051" y="219002"/>
                </a:lnTo>
                <a:lnTo>
                  <a:pt x="1427945" y="227325"/>
                </a:lnTo>
                <a:cubicBezTo>
                  <a:pt x="1388932" y="236323"/>
                  <a:pt x="1349690" y="248528"/>
                  <a:pt x="1310712" y="264075"/>
                </a:cubicBezTo>
                <a:cubicBezTo>
                  <a:pt x="1106077" y="345695"/>
                  <a:pt x="959559" y="499136"/>
                  <a:pt x="909473" y="661333"/>
                </a:cubicBezTo>
                <a:lnTo>
                  <a:pt x="902667" y="692111"/>
                </a:lnTo>
                <a:lnTo>
                  <a:pt x="938400" y="662629"/>
                </a:lnTo>
                <a:cubicBezTo>
                  <a:pt x="1094116" y="557429"/>
                  <a:pt x="1281836" y="496001"/>
                  <a:pt x="1483902" y="496001"/>
                </a:cubicBezTo>
                <a:cubicBezTo>
                  <a:pt x="1685969" y="496001"/>
                  <a:pt x="1873688" y="557429"/>
                  <a:pt x="2029405" y="662629"/>
                </a:cubicBezTo>
                <a:lnTo>
                  <a:pt x="2141912" y="755456"/>
                </a:lnTo>
                <a:lnTo>
                  <a:pt x="2141960" y="742870"/>
                </a:lnTo>
                <a:cubicBezTo>
                  <a:pt x="2122269" y="552278"/>
                  <a:pt x="1962633" y="359299"/>
                  <a:pt x="1723890" y="264075"/>
                </a:cubicBezTo>
                <a:cubicBezTo>
                  <a:pt x="1684912" y="248528"/>
                  <a:pt x="1645670" y="236323"/>
                  <a:pt x="1606658" y="227325"/>
                </a:cubicBezTo>
                <a:lnTo>
                  <a:pt x="1551552" y="219002"/>
                </a:lnTo>
                <a:lnTo>
                  <a:pt x="1552652" y="218587"/>
                </a:lnTo>
                <a:cubicBezTo>
                  <a:pt x="1619079" y="200501"/>
                  <a:pt x="1692325" y="193638"/>
                  <a:pt x="1768455" y="199069"/>
                </a:cubicBezTo>
                <a:cubicBezTo>
                  <a:pt x="1844583" y="204501"/>
                  <a:pt x="1923594" y="222228"/>
                  <a:pt x="2001550" y="253321"/>
                </a:cubicBezTo>
                <a:cubicBezTo>
                  <a:pt x="2235420" y="346601"/>
                  <a:pt x="2393380" y="533688"/>
                  <a:pt x="2418238" y="720445"/>
                </a:cubicBezTo>
                <a:lnTo>
                  <a:pt x="2419236" y="806819"/>
                </a:lnTo>
                <a:lnTo>
                  <a:pt x="2432539" y="805833"/>
                </a:lnTo>
                <a:cubicBezTo>
                  <a:pt x="2513866" y="805833"/>
                  <a:pt x="2589418" y="814910"/>
                  <a:pt x="2652090" y="830457"/>
                </a:cubicBezTo>
                <a:lnTo>
                  <a:pt x="2676227" y="837769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AB176E72-AD0B-4DB2-8B73-30C5931DD816}"/>
              </a:ext>
            </a:extLst>
          </p:cNvPr>
          <p:cNvSpPr/>
          <p:nvPr/>
        </p:nvSpPr>
        <p:spPr>
          <a:xfrm>
            <a:off x="3666683" y="3838932"/>
            <a:ext cx="2549101" cy="2549101"/>
          </a:xfrm>
          <a:custGeom>
            <a:avLst/>
            <a:gdLst>
              <a:gd name="connsiteX0" fmla="*/ 643176 w 2932086"/>
              <a:gd name="connsiteY0" fmla="*/ 2337938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304742 w 2932086"/>
              <a:gd name="connsiteY8" fmla="*/ 2349777 h 2932086"/>
              <a:gd name="connsiteX9" fmla="*/ 2245711 w 2932086"/>
              <a:gd name="connsiteY9" fmla="*/ 2408107 h 2932086"/>
              <a:gd name="connsiteX10" fmla="*/ 2127560 w 2932086"/>
              <a:gd name="connsiteY10" fmla="*/ 2476913 h 2932086"/>
              <a:gd name="connsiteX11" fmla="*/ 2072267 w 2932086"/>
              <a:gd name="connsiteY11" fmla="*/ 2494077 h 2932086"/>
              <a:gd name="connsiteX12" fmla="*/ 2070944 w 2932086"/>
              <a:gd name="connsiteY12" fmla="*/ 2500628 h 2932086"/>
              <a:gd name="connsiteX13" fmla="*/ 1915400 w 2932086"/>
              <a:gd name="connsiteY13" fmla="*/ 2603729 h 2932086"/>
              <a:gd name="connsiteX14" fmla="*/ 1048452 w 2932086"/>
              <a:gd name="connsiteY14" fmla="*/ 2603729 h 2932086"/>
              <a:gd name="connsiteX15" fmla="*/ 892908 w 2932086"/>
              <a:gd name="connsiteY15" fmla="*/ 2500628 h 2932086"/>
              <a:gd name="connsiteX16" fmla="*/ 891586 w 2932086"/>
              <a:gd name="connsiteY16" fmla="*/ 2494078 h 2932086"/>
              <a:gd name="connsiteX17" fmla="*/ 836289 w 2932086"/>
              <a:gd name="connsiteY17" fmla="*/ 2476913 h 2932086"/>
              <a:gd name="connsiteX18" fmla="*/ 646637 w 2932086"/>
              <a:gd name="connsiteY18" fmla="*/ 2342343 h 2932086"/>
              <a:gd name="connsiteX19" fmla="*/ 1764744 w 2932086"/>
              <a:gd name="connsiteY19" fmla="*/ 2285315 h 2932086"/>
              <a:gd name="connsiteX20" fmla="*/ 1889779 w 2932086"/>
              <a:gd name="connsiteY20" fmla="*/ 2362464 h 2932086"/>
              <a:gd name="connsiteX21" fmla="*/ 1764744 w 2932086"/>
              <a:gd name="connsiteY21" fmla="*/ 2439613 h 2932086"/>
              <a:gd name="connsiteX22" fmla="*/ 1639709 w 2932086"/>
              <a:gd name="connsiteY22" fmla="*/ 2362464 h 2932086"/>
              <a:gd name="connsiteX23" fmla="*/ 1764744 w 2932086"/>
              <a:gd name="connsiteY23" fmla="*/ 2285315 h 2932086"/>
              <a:gd name="connsiteX24" fmla="*/ 1195149 w 2932086"/>
              <a:gd name="connsiteY24" fmla="*/ 2285315 h 2932086"/>
              <a:gd name="connsiteX25" fmla="*/ 1320184 w 2932086"/>
              <a:gd name="connsiteY25" fmla="*/ 2362464 h 2932086"/>
              <a:gd name="connsiteX26" fmla="*/ 1195149 w 2932086"/>
              <a:gd name="connsiteY26" fmla="*/ 2439613 h 2932086"/>
              <a:gd name="connsiteX27" fmla="*/ 1070114 w 2932086"/>
              <a:gd name="connsiteY27" fmla="*/ 2362464 h 2932086"/>
              <a:gd name="connsiteX28" fmla="*/ 1195149 w 2932086"/>
              <a:gd name="connsiteY28" fmla="*/ 2285315 h 2932086"/>
              <a:gd name="connsiteX29" fmla="*/ 1188539 w 2932086"/>
              <a:gd name="connsiteY29" fmla="*/ 2069913 h 2932086"/>
              <a:gd name="connsiteX30" fmla="*/ 959773 w 2932086"/>
              <a:gd name="connsiteY30" fmla="*/ 2298679 h 2932086"/>
              <a:gd name="connsiteX31" fmla="*/ 959773 w 2932086"/>
              <a:gd name="connsiteY31" fmla="*/ 2400745 h 2932086"/>
              <a:gd name="connsiteX32" fmla="*/ 1086473 w 2932086"/>
              <a:gd name="connsiteY32" fmla="*/ 2527445 h 2932086"/>
              <a:gd name="connsiteX33" fmla="*/ 1877379 w 2932086"/>
              <a:gd name="connsiteY33" fmla="*/ 2527445 h 2932086"/>
              <a:gd name="connsiteX34" fmla="*/ 2004079 w 2932086"/>
              <a:gd name="connsiteY34" fmla="*/ 2400745 h 2932086"/>
              <a:gd name="connsiteX35" fmla="*/ 2004079 w 2932086"/>
              <a:gd name="connsiteY35" fmla="*/ 2298679 h 2932086"/>
              <a:gd name="connsiteX36" fmla="*/ 1775313 w 2932086"/>
              <a:gd name="connsiteY36" fmla="*/ 2069913 h 2932086"/>
              <a:gd name="connsiteX37" fmla="*/ 2106584 w 2932086"/>
              <a:gd name="connsiteY37" fmla="*/ 1308329 h 2932086"/>
              <a:gd name="connsiteX38" fmla="*/ 1996360 w 2932086"/>
              <a:gd name="connsiteY38" fmla="*/ 1418553 h 2932086"/>
              <a:gd name="connsiteX39" fmla="*/ 2106584 w 2932086"/>
              <a:gd name="connsiteY39" fmla="*/ 1528777 h 2932086"/>
              <a:gd name="connsiteX40" fmla="*/ 2216808 w 2932086"/>
              <a:gd name="connsiteY40" fmla="*/ 1418553 h 2932086"/>
              <a:gd name="connsiteX41" fmla="*/ 2106584 w 2932086"/>
              <a:gd name="connsiteY41" fmla="*/ 1308329 h 2932086"/>
              <a:gd name="connsiteX42" fmla="*/ 879642 w 2932086"/>
              <a:gd name="connsiteY42" fmla="*/ 1308329 h 2932086"/>
              <a:gd name="connsiteX43" fmla="*/ 769418 w 2932086"/>
              <a:gd name="connsiteY43" fmla="*/ 1418553 h 2932086"/>
              <a:gd name="connsiteX44" fmla="*/ 879642 w 2932086"/>
              <a:gd name="connsiteY44" fmla="*/ 1528777 h 2932086"/>
              <a:gd name="connsiteX45" fmla="*/ 989866 w 2932086"/>
              <a:gd name="connsiteY45" fmla="*/ 1418553 h 2932086"/>
              <a:gd name="connsiteX46" fmla="*/ 879642 w 2932086"/>
              <a:gd name="connsiteY46" fmla="*/ 1308329 h 2932086"/>
              <a:gd name="connsiteX47" fmla="*/ 2769784 w 2932086"/>
              <a:gd name="connsiteY47" fmla="*/ 1063601 h 2932086"/>
              <a:gd name="connsiteX48" fmla="*/ 2756179 w 2932086"/>
              <a:gd name="connsiteY48" fmla="*/ 1072805 h 2932086"/>
              <a:gd name="connsiteX49" fmla="*/ 2430562 w 2932086"/>
              <a:gd name="connsiteY49" fmla="*/ 1136373 h 2932086"/>
              <a:gd name="connsiteX50" fmla="*/ 2380138 w 2932086"/>
              <a:gd name="connsiteY50" fmla="*/ 1132635 h 2932086"/>
              <a:gd name="connsiteX51" fmla="*/ 2380917 w 2932086"/>
              <a:gd name="connsiteY51" fmla="*/ 1134069 h 2932086"/>
              <a:gd name="connsiteX52" fmla="*/ 2400363 w 2932086"/>
              <a:gd name="connsiteY52" fmla="*/ 1196714 h 2932086"/>
              <a:gd name="connsiteX53" fmla="*/ 2401343 w 2932086"/>
              <a:gd name="connsiteY53" fmla="*/ 1198813 h 2932086"/>
              <a:gd name="connsiteX54" fmla="*/ 2469018 w 2932086"/>
              <a:gd name="connsiteY54" fmla="*/ 1556564 h 2932086"/>
              <a:gd name="connsiteX55" fmla="*/ 2469017 w 2932086"/>
              <a:gd name="connsiteY55" fmla="*/ 2021739 h 2932086"/>
              <a:gd name="connsiteX56" fmla="*/ 2465838 w 2932086"/>
              <a:gd name="connsiteY56" fmla="*/ 2053274 h 2932086"/>
              <a:gd name="connsiteX57" fmla="*/ 2451863 w 2932086"/>
              <a:gd name="connsiteY57" fmla="*/ 2054683 h 2932086"/>
              <a:gd name="connsiteX58" fmla="*/ 2451362 w 2932086"/>
              <a:gd name="connsiteY58" fmla="*/ 2061308 h 2932086"/>
              <a:gd name="connsiteX59" fmla="*/ 2412525 w 2932086"/>
              <a:gd name="connsiteY59" fmla="*/ 2195391 h 2932086"/>
              <a:gd name="connsiteX60" fmla="*/ 2367860 w 2932086"/>
              <a:gd name="connsiteY60" fmla="*/ 2269996 h 2932086"/>
              <a:gd name="connsiteX61" fmla="*/ 2398583 w 2932086"/>
              <a:gd name="connsiteY61" fmla="*/ 2292970 h 2932086"/>
              <a:gd name="connsiteX62" fmla="*/ 2484730 w 2932086"/>
              <a:gd name="connsiteY62" fmla="*/ 2371266 h 2932086"/>
              <a:gd name="connsiteX63" fmla="*/ 2518758 w 2932086"/>
              <a:gd name="connsiteY63" fmla="*/ 2333827 h 2932086"/>
              <a:gd name="connsiteX64" fmla="*/ 2830284 w 2932086"/>
              <a:gd name="connsiteY64" fmla="*/ 1466043 h 2932086"/>
              <a:gd name="connsiteX65" fmla="*/ 2802568 w 2932086"/>
              <a:gd name="connsiteY65" fmla="*/ 1191101 h 2932086"/>
              <a:gd name="connsiteX66" fmla="*/ 168730 w 2932086"/>
              <a:gd name="connsiteY66" fmla="*/ 1045076 h 2932086"/>
              <a:gd name="connsiteX67" fmla="*/ 163136 w 2932086"/>
              <a:gd name="connsiteY67" fmla="*/ 1060359 h 2932086"/>
              <a:gd name="connsiteX68" fmla="*/ 101802 w 2932086"/>
              <a:gd name="connsiteY68" fmla="*/ 1466043 h 2932086"/>
              <a:gd name="connsiteX69" fmla="*/ 413329 w 2932086"/>
              <a:gd name="connsiteY69" fmla="*/ 2333827 h 2932086"/>
              <a:gd name="connsiteX70" fmla="*/ 447356 w 2932086"/>
              <a:gd name="connsiteY70" fmla="*/ 2371267 h 2932086"/>
              <a:gd name="connsiteX71" fmla="*/ 533504 w 2932086"/>
              <a:gd name="connsiteY71" fmla="*/ 2292970 h 2932086"/>
              <a:gd name="connsiteX72" fmla="*/ 583751 w 2932086"/>
              <a:gd name="connsiteY72" fmla="*/ 2255397 h 2932086"/>
              <a:gd name="connsiteX73" fmla="*/ 559547 w 2932086"/>
              <a:gd name="connsiteY73" fmla="*/ 2213285 h 2932086"/>
              <a:gd name="connsiteX74" fmla="*/ 506261 w 2932086"/>
              <a:gd name="connsiteY74" fmla="*/ 1979016 h 2932086"/>
              <a:gd name="connsiteX75" fmla="*/ 506261 w 2932086"/>
              <a:gd name="connsiteY75" fmla="*/ 1513841 h 2932086"/>
              <a:gd name="connsiteX76" fmla="*/ 582934 w 2932086"/>
              <a:gd name="connsiteY76" fmla="*/ 1134069 h 2932086"/>
              <a:gd name="connsiteX77" fmla="*/ 583712 w 2932086"/>
              <a:gd name="connsiteY77" fmla="*/ 1132635 h 2932086"/>
              <a:gd name="connsiteX78" fmla="*/ 533288 w 2932086"/>
              <a:gd name="connsiteY78" fmla="*/ 1136373 h 2932086"/>
              <a:gd name="connsiteX79" fmla="*/ 171467 w 2932086"/>
              <a:gd name="connsiteY79" fmla="*/ 1048313 h 2932086"/>
              <a:gd name="connsiteX80" fmla="*/ 1481925 w 2932086"/>
              <a:gd name="connsiteY80" fmla="*/ 635607 h 2932086"/>
              <a:gd name="connsiteX81" fmla="*/ 1137792 w 2932086"/>
              <a:gd name="connsiteY81" fmla="*/ 705085 h 2932086"/>
              <a:gd name="connsiteX82" fmla="*/ 1005684 w 2932086"/>
              <a:gd name="connsiteY82" fmla="*/ 776791 h 2932086"/>
              <a:gd name="connsiteX83" fmla="*/ 1033004 w 2932086"/>
              <a:gd name="connsiteY83" fmla="*/ 797734 h 2932086"/>
              <a:gd name="connsiteX84" fmla="*/ 1264449 w 2932086"/>
              <a:gd name="connsiteY84" fmla="*/ 1304156 h 2932086"/>
              <a:gd name="connsiteX85" fmla="*/ 1264448 w 2932086"/>
              <a:gd name="connsiteY85" fmla="*/ 1391280 h 2932086"/>
              <a:gd name="connsiteX86" fmla="*/ 729684 w 2932086"/>
              <a:gd name="connsiteY86" fmla="*/ 2047413 h 2932086"/>
              <a:gd name="connsiteX87" fmla="*/ 604062 w 2932086"/>
              <a:gd name="connsiteY87" fmla="*/ 2060077 h 2932086"/>
              <a:gd name="connsiteX88" fmla="*/ 617836 w 2932086"/>
              <a:gd name="connsiteY88" fmla="*/ 2119847 h 2932086"/>
              <a:gd name="connsiteX89" fmla="*/ 869728 w 2932086"/>
              <a:gd name="connsiteY89" fmla="*/ 2397671 h 2932086"/>
              <a:gd name="connsiteX90" fmla="*/ 879642 w 2932086"/>
              <a:gd name="connsiteY90" fmla="*/ 2400749 h 2932086"/>
              <a:gd name="connsiteX91" fmla="*/ 879642 w 2932086"/>
              <a:gd name="connsiteY91" fmla="*/ 2298929 h 2932086"/>
              <a:gd name="connsiteX92" fmla="*/ 1184442 w 2932086"/>
              <a:gd name="connsiteY92" fmla="*/ 1994129 h 2932086"/>
              <a:gd name="connsiteX93" fmla="*/ 1779410 w 2932086"/>
              <a:gd name="connsiteY93" fmla="*/ 1994129 h 2932086"/>
              <a:gd name="connsiteX94" fmla="*/ 2084210 w 2932086"/>
              <a:gd name="connsiteY94" fmla="*/ 2298929 h 2932086"/>
              <a:gd name="connsiteX95" fmla="*/ 2084210 w 2932086"/>
              <a:gd name="connsiteY95" fmla="*/ 2400748 h 2932086"/>
              <a:gd name="connsiteX96" fmla="*/ 2094122 w 2932086"/>
              <a:gd name="connsiteY96" fmla="*/ 2397671 h 2932086"/>
              <a:gd name="connsiteX97" fmla="*/ 2346014 w 2932086"/>
              <a:gd name="connsiteY97" fmla="*/ 2119847 h 2932086"/>
              <a:gd name="connsiteX98" fmla="*/ 2360240 w 2932086"/>
              <a:gd name="connsiteY98" fmla="*/ 2058120 h 2932086"/>
              <a:gd name="connsiteX99" fmla="*/ 2254027 w 2932086"/>
              <a:gd name="connsiteY99" fmla="*/ 2047413 h 2932086"/>
              <a:gd name="connsiteX100" fmla="*/ 1719263 w 2932086"/>
              <a:gd name="connsiteY100" fmla="*/ 1391279 h 2932086"/>
              <a:gd name="connsiteX101" fmla="*/ 1719263 w 2932086"/>
              <a:gd name="connsiteY101" fmla="*/ 1304156 h 2932086"/>
              <a:gd name="connsiteX102" fmla="*/ 1950708 w 2932086"/>
              <a:gd name="connsiteY102" fmla="*/ 797734 h 2932086"/>
              <a:gd name="connsiteX103" fmla="*/ 1969795 w 2932086"/>
              <a:gd name="connsiteY103" fmla="*/ 783102 h 2932086"/>
              <a:gd name="connsiteX104" fmla="*/ 1826058 w 2932086"/>
              <a:gd name="connsiteY104" fmla="*/ 705085 h 2932086"/>
              <a:gd name="connsiteX105" fmla="*/ 1481925 w 2932086"/>
              <a:gd name="connsiteY105" fmla="*/ 635607 h 2932086"/>
              <a:gd name="connsiteX106" fmla="*/ 1466043 w 2932086"/>
              <a:gd name="connsiteY106" fmla="*/ 101802 h 2932086"/>
              <a:gd name="connsiteX107" fmla="*/ 266459 w 2932086"/>
              <a:gd name="connsiteY107" fmla="*/ 815765 h 2932086"/>
              <a:gd name="connsiteX108" fmla="*/ 223750 w 2932086"/>
              <a:gd name="connsiteY108" fmla="*/ 904422 h 2932086"/>
              <a:gd name="connsiteX109" fmla="*/ 255621 w 2932086"/>
              <a:gd name="connsiteY109" fmla="*/ 890239 h 2932086"/>
              <a:gd name="connsiteX110" fmla="*/ 533288 w 2932086"/>
              <a:gd name="connsiteY110" fmla="*/ 848009 h 2932086"/>
              <a:gd name="connsiteX111" fmla="*/ 686137 w 2932086"/>
              <a:gd name="connsiteY111" fmla="*/ 859340 h 2932086"/>
              <a:gd name="connsiteX112" fmla="*/ 749815 w 2932086"/>
              <a:gd name="connsiteY112" fmla="*/ 875104 h 2932086"/>
              <a:gd name="connsiteX113" fmla="*/ 792027 w 2932086"/>
              <a:gd name="connsiteY113" fmla="*/ 823942 h 2932086"/>
              <a:gd name="connsiteX114" fmla="*/ 1481925 w 2932086"/>
              <a:gd name="connsiteY114" fmla="*/ 538177 h 2932086"/>
              <a:gd name="connsiteX115" fmla="*/ 2171824 w 2932086"/>
              <a:gd name="connsiteY115" fmla="*/ 823942 h 2932086"/>
              <a:gd name="connsiteX116" fmla="*/ 2214035 w 2932086"/>
              <a:gd name="connsiteY116" fmla="*/ 875104 h 2932086"/>
              <a:gd name="connsiteX117" fmla="*/ 2277713 w 2932086"/>
              <a:gd name="connsiteY117" fmla="*/ 859340 h 2932086"/>
              <a:gd name="connsiteX118" fmla="*/ 2430562 w 2932086"/>
              <a:gd name="connsiteY118" fmla="*/ 848009 h 2932086"/>
              <a:gd name="connsiteX119" fmla="*/ 2650113 w 2932086"/>
              <a:gd name="connsiteY119" fmla="*/ 872633 h 2932086"/>
              <a:gd name="connsiteX120" fmla="*/ 2700354 w 2932086"/>
              <a:gd name="connsiteY120" fmla="*/ 887853 h 2932086"/>
              <a:gd name="connsiteX121" fmla="*/ 2665628 w 2932086"/>
              <a:gd name="connsiteY121" fmla="*/ 815765 h 2932086"/>
              <a:gd name="connsiteX122" fmla="*/ 1466043 w 2932086"/>
              <a:gd name="connsiteY122" fmla="*/ 101802 h 2932086"/>
              <a:gd name="connsiteX123" fmla="*/ 1466043 w 2932086"/>
              <a:gd name="connsiteY123" fmla="*/ 0 h 2932086"/>
              <a:gd name="connsiteX124" fmla="*/ 2932086 w 2932086"/>
              <a:gd name="connsiteY124" fmla="*/ 1466043 h 2932086"/>
              <a:gd name="connsiteX125" fmla="*/ 1466043 w 2932086"/>
              <a:gd name="connsiteY125" fmla="*/ 2932086 h 2932086"/>
              <a:gd name="connsiteX126" fmla="*/ 0 w 2932086"/>
              <a:gd name="connsiteY126" fmla="*/ 1466043 h 2932086"/>
              <a:gd name="connsiteX127" fmla="*/ 1466043 w 2932086"/>
              <a:gd name="connsiteY127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</a:cxnLst>
            <a:rect l="l" t="t" r="r" b="b"/>
            <a:pathLst>
              <a:path w="2932086" h="2932086">
                <a:moveTo>
                  <a:pt x="643176" y="2337938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304742" y="2349777"/>
                </a:lnTo>
                <a:lnTo>
                  <a:pt x="2245711" y="2408107"/>
                </a:lnTo>
                <a:cubicBezTo>
                  <a:pt x="2209642" y="2435761"/>
                  <a:pt x="2169985" y="2458969"/>
                  <a:pt x="2127560" y="2476913"/>
                </a:cubicBezTo>
                <a:lnTo>
                  <a:pt x="2072267" y="2494077"/>
                </a:lnTo>
                <a:lnTo>
                  <a:pt x="2070944" y="2500628"/>
                </a:lnTo>
                <a:cubicBezTo>
                  <a:pt x="2045317" y="2561216"/>
                  <a:pt x="1985323" y="2603729"/>
                  <a:pt x="1915400" y="2603729"/>
                </a:cubicBezTo>
                <a:lnTo>
                  <a:pt x="1048452" y="2603729"/>
                </a:lnTo>
                <a:cubicBezTo>
                  <a:pt x="978529" y="2603729"/>
                  <a:pt x="918535" y="2561216"/>
                  <a:pt x="892908" y="2500628"/>
                </a:cubicBezTo>
                <a:lnTo>
                  <a:pt x="891586" y="2494078"/>
                </a:lnTo>
                <a:lnTo>
                  <a:pt x="836289" y="2476913"/>
                </a:lnTo>
                <a:cubicBezTo>
                  <a:pt x="763561" y="2446152"/>
                  <a:pt x="698968" y="2399920"/>
                  <a:pt x="646637" y="2342343"/>
                </a:cubicBezTo>
                <a:close/>
                <a:moveTo>
                  <a:pt x="1764744" y="2285315"/>
                </a:moveTo>
                <a:cubicBezTo>
                  <a:pt x="1833799" y="2285315"/>
                  <a:pt x="1889779" y="2319856"/>
                  <a:pt x="1889779" y="2362464"/>
                </a:cubicBezTo>
                <a:cubicBezTo>
                  <a:pt x="1889779" y="2405072"/>
                  <a:pt x="1833799" y="2439613"/>
                  <a:pt x="1764744" y="2439613"/>
                </a:cubicBezTo>
                <a:cubicBezTo>
                  <a:pt x="1695689" y="2439613"/>
                  <a:pt x="1639709" y="2405072"/>
                  <a:pt x="1639709" y="2362464"/>
                </a:cubicBezTo>
                <a:cubicBezTo>
                  <a:pt x="1639709" y="2319856"/>
                  <a:pt x="1695689" y="2285315"/>
                  <a:pt x="1764744" y="2285315"/>
                </a:cubicBezTo>
                <a:close/>
                <a:moveTo>
                  <a:pt x="1195149" y="2285315"/>
                </a:moveTo>
                <a:cubicBezTo>
                  <a:pt x="1264204" y="2285315"/>
                  <a:pt x="1320184" y="2319856"/>
                  <a:pt x="1320184" y="2362464"/>
                </a:cubicBezTo>
                <a:cubicBezTo>
                  <a:pt x="1320184" y="2405072"/>
                  <a:pt x="1264204" y="2439613"/>
                  <a:pt x="1195149" y="2439613"/>
                </a:cubicBezTo>
                <a:cubicBezTo>
                  <a:pt x="1126094" y="2439613"/>
                  <a:pt x="1070114" y="2405072"/>
                  <a:pt x="1070114" y="2362464"/>
                </a:cubicBezTo>
                <a:cubicBezTo>
                  <a:pt x="1070114" y="2319856"/>
                  <a:pt x="1126094" y="2285315"/>
                  <a:pt x="1195149" y="2285315"/>
                </a:cubicBezTo>
                <a:close/>
                <a:moveTo>
                  <a:pt x="1188539" y="2069913"/>
                </a:moveTo>
                <a:cubicBezTo>
                  <a:pt x="1062195" y="2069913"/>
                  <a:pt x="959773" y="2172335"/>
                  <a:pt x="959773" y="2298679"/>
                </a:cubicBezTo>
                <a:lnTo>
                  <a:pt x="959773" y="2400745"/>
                </a:lnTo>
                <a:cubicBezTo>
                  <a:pt x="959773" y="2470719"/>
                  <a:pt x="1016499" y="2527445"/>
                  <a:pt x="1086473" y="2527445"/>
                </a:cubicBezTo>
                <a:lnTo>
                  <a:pt x="1877379" y="2527445"/>
                </a:lnTo>
                <a:cubicBezTo>
                  <a:pt x="1947353" y="2527445"/>
                  <a:pt x="2004079" y="2470719"/>
                  <a:pt x="2004079" y="2400745"/>
                </a:cubicBezTo>
                <a:lnTo>
                  <a:pt x="2004079" y="2298679"/>
                </a:lnTo>
                <a:cubicBezTo>
                  <a:pt x="2004079" y="2172335"/>
                  <a:pt x="1901657" y="2069913"/>
                  <a:pt x="1775313" y="2069913"/>
                </a:cubicBezTo>
                <a:close/>
                <a:moveTo>
                  <a:pt x="2106584" y="1308329"/>
                </a:moveTo>
                <a:cubicBezTo>
                  <a:pt x="2045709" y="1308329"/>
                  <a:pt x="1996360" y="1357678"/>
                  <a:pt x="1996360" y="1418553"/>
                </a:cubicBezTo>
                <a:cubicBezTo>
                  <a:pt x="1996360" y="1479428"/>
                  <a:pt x="2045709" y="1528777"/>
                  <a:pt x="2106584" y="1528777"/>
                </a:cubicBezTo>
                <a:cubicBezTo>
                  <a:pt x="2167459" y="1528777"/>
                  <a:pt x="2216808" y="1479428"/>
                  <a:pt x="2216808" y="1418553"/>
                </a:cubicBezTo>
                <a:cubicBezTo>
                  <a:pt x="2216808" y="1357678"/>
                  <a:pt x="2167459" y="1308329"/>
                  <a:pt x="2106584" y="1308329"/>
                </a:cubicBezTo>
                <a:close/>
                <a:moveTo>
                  <a:pt x="879642" y="1308329"/>
                </a:moveTo>
                <a:cubicBezTo>
                  <a:pt x="818767" y="1308329"/>
                  <a:pt x="769418" y="1357678"/>
                  <a:pt x="769418" y="1418553"/>
                </a:cubicBezTo>
                <a:cubicBezTo>
                  <a:pt x="769418" y="1479428"/>
                  <a:pt x="818767" y="1528777"/>
                  <a:pt x="879642" y="1528777"/>
                </a:cubicBezTo>
                <a:cubicBezTo>
                  <a:pt x="940517" y="1528777"/>
                  <a:pt x="989866" y="1479428"/>
                  <a:pt x="989866" y="1418553"/>
                </a:cubicBezTo>
                <a:cubicBezTo>
                  <a:pt x="989866" y="1357678"/>
                  <a:pt x="940517" y="1308329"/>
                  <a:pt x="879642" y="1308329"/>
                </a:cubicBezTo>
                <a:close/>
                <a:moveTo>
                  <a:pt x="2769784" y="1063601"/>
                </a:moveTo>
                <a:lnTo>
                  <a:pt x="2756179" y="1072805"/>
                </a:lnTo>
                <a:cubicBezTo>
                  <a:pt x="2685611" y="1111157"/>
                  <a:pt x="2566107" y="1136373"/>
                  <a:pt x="2430562" y="1136373"/>
                </a:cubicBezTo>
                <a:lnTo>
                  <a:pt x="2380138" y="1132635"/>
                </a:lnTo>
                <a:lnTo>
                  <a:pt x="2380917" y="1134069"/>
                </a:lnTo>
                <a:lnTo>
                  <a:pt x="2400363" y="1196714"/>
                </a:lnTo>
                <a:lnTo>
                  <a:pt x="2401343" y="1198813"/>
                </a:lnTo>
                <a:cubicBezTo>
                  <a:pt x="2445023" y="1309586"/>
                  <a:pt x="2469018" y="1430273"/>
                  <a:pt x="2469018" y="1556564"/>
                </a:cubicBezTo>
                <a:cubicBezTo>
                  <a:pt x="2469018" y="1711622"/>
                  <a:pt x="2469017" y="1866681"/>
                  <a:pt x="2469017" y="2021739"/>
                </a:cubicBezTo>
                <a:lnTo>
                  <a:pt x="2465838" y="2053274"/>
                </a:lnTo>
                <a:lnTo>
                  <a:pt x="2451863" y="2054683"/>
                </a:lnTo>
                <a:lnTo>
                  <a:pt x="2451362" y="2061308"/>
                </a:lnTo>
                <a:cubicBezTo>
                  <a:pt x="2444187" y="2108264"/>
                  <a:pt x="2430969" y="2153231"/>
                  <a:pt x="2412525" y="2195391"/>
                </a:cubicBezTo>
                <a:lnTo>
                  <a:pt x="2367860" y="2269996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71862"/>
                  <a:pt x="2820741" y="1279910"/>
                  <a:pt x="2802568" y="1191101"/>
                </a:cubicBezTo>
                <a:close/>
                <a:moveTo>
                  <a:pt x="168730" y="104507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83751" y="2255397"/>
                </a:lnTo>
                <a:lnTo>
                  <a:pt x="559547" y="2213285"/>
                </a:lnTo>
                <a:cubicBezTo>
                  <a:pt x="525398" y="2142415"/>
                  <a:pt x="506261" y="2062950"/>
                  <a:pt x="506261" y="1979016"/>
                </a:cubicBezTo>
                <a:lnTo>
                  <a:pt x="506261" y="1513841"/>
                </a:lnTo>
                <a:cubicBezTo>
                  <a:pt x="506261" y="1379130"/>
                  <a:pt x="533562" y="1250796"/>
                  <a:pt x="582934" y="1134069"/>
                </a:cubicBezTo>
                <a:lnTo>
                  <a:pt x="583712" y="1132635"/>
                </a:lnTo>
                <a:lnTo>
                  <a:pt x="533288" y="1136373"/>
                </a:lnTo>
                <a:cubicBezTo>
                  <a:pt x="370635" y="1136373"/>
                  <a:pt x="231079" y="1100062"/>
                  <a:pt x="171467" y="1048313"/>
                </a:cubicBezTo>
                <a:close/>
                <a:moveTo>
                  <a:pt x="1481925" y="635607"/>
                </a:moveTo>
                <a:cubicBezTo>
                  <a:pt x="1359856" y="635607"/>
                  <a:pt x="1243565" y="660346"/>
                  <a:pt x="1137792" y="705085"/>
                </a:cubicBezTo>
                <a:lnTo>
                  <a:pt x="1005684" y="776791"/>
                </a:lnTo>
                <a:lnTo>
                  <a:pt x="1033004" y="797734"/>
                </a:lnTo>
                <a:cubicBezTo>
                  <a:pt x="1174772" y="920537"/>
                  <a:pt x="1264449" y="1101875"/>
                  <a:pt x="1264449" y="1304156"/>
                </a:cubicBezTo>
                <a:cubicBezTo>
                  <a:pt x="1264449" y="1333197"/>
                  <a:pt x="1264448" y="1362239"/>
                  <a:pt x="1264448" y="1391280"/>
                </a:cubicBezTo>
                <a:cubicBezTo>
                  <a:pt x="1264448" y="1714931"/>
                  <a:pt x="1034873" y="1984963"/>
                  <a:pt x="729684" y="2047413"/>
                </a:cubicBezTo>
                <a:lnTo>
                  <a:pt x="604062" y="2060077"/>
                </a:lnTo>
                <a:lnTo>
                  <a:pt x="617836" y="2119847"/>
                </a:lnTo>
                <a:cubicBezTo>
                  <a:pt x="656860" y="2245312"/>
                  <a:pt x="749887" y="2346983"/>
                  <a:pt x="869728" y="2397671"/>
                </a:cubicBezTo>
                <a:lnTo>
                  <a:pt x="879642" y="2400749"/>
                </a:lnTo>
                <a:lnTo>
                  <a:pt x="879642" y="2298929"/>
                </a:lnTo>
                <a:cubicBezTo>
                  <a:pt x="879642" y="2130593"/>
                  <a:pt x="1016106" y="1994129"/>
                  <a:pt x="1184442" y="1994129"/>
                </a:cubicBezTo>
                <a:lnTo>
                  <a:pt x="1779410" y="1994129"/>
                </a:lnTo>
                <a:cubicBezTo>
                  <a:pt x="1947746" y="1994129"/>
                  <a:pt x="2084210" y="2130593"/>
                  <a:pt x="2084210" y="2298929"/>
                </a:cubicBezTo>
                <a:lnTo>
                  <a:pt x="2084210" y="2400748"/>
                </a:lnTo>
                <a:lnTo>
                  <a:pt x="2094122" y="2397671"/>
                </a:lnTo>
                <a:cubicBezTo>
                  <a:pt x="2213964" y="2346983"/>
                  <a:pt x="2306991" y="2245312"/>
                  <a:pt x="2346014" y="2119847"/>
                </a:cubicBezTo>
                <a:lnTo>
                  <a:pt x="2360240" y="2058120"/>
                </a:lnTo>
                <a:lnTo>
                  <a:pt x="2254027" y="2047413"/>
                </a:lnTo>
                <a:cubicBezTo>
                  <a:pt x="1948838" y="1984962"/>
                  <a:pt x="1719263" y="1714930"/>
                  <a:pt x="1719263" y="1391279"/>
                </a:cubicBezTo>
                <a:lnTo>
                  <a:pt x="1719263" y="1304156"/>
                </a:lnTo>
                <a:cubicBezTo>
                  <a:pt x="1719263" y="1101875"/>
                  <a:pt x="1808941" y="920537"/>
                  <a:pt x="1950708" y="797734"/>
                </a:cubicBezTo>
                <a:lnTo>
                  <a:pt x="1969795" y="783102"/>
                </a:lnTo>
                <a:lnTo>
                  <a:pt x="1826058" y="705085"/>
                </a:lnTo>
                <a:cubicBezTo>
                  <a:pt x="1720286" y="660346"/>
                  <a:pt x="1603995" y="635607"/>
                  <a:pt x="1481925" y="635607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9" y="815765"/>
                </a:cubicBezTo>
                <a:lnTo>
                  <a:pt x="223750" y="904422"/>
                </a:lnTo>
                <a:lnTo>
                  <a:pt x="255621" y="890239"/>
                </a:lnTo>
                <a:cubicBezTo>
                  <a:pt x="326682" y="864147"/>
                  <a:pt x="424853" y="848009"/>
                  <a:pt x="533288" y="848009"/>
                </a:cubicBezTo>
                <a:cubicBezTo>
                  <a:pt x="587506" y="848009"/>
                  <a:pt x="639157" y="852044"/>
                  <a:pt x="686137" y="859340"/>
                </a:cubicBezTo>
                <a:lnTo>
                  <a:pt x="749815" y="875104"/>
                </a:lnTo>
                <a:lnTo>
                  <a:pt x="792027" y="823942"/>
                </a:lnTo>
                <a:cubicBezTo>
                  <a:pt x="968587" y="647382"/>
                  <a:pt x="1212503" y="538177"/>
                  <a:pt x="1481925" y="538177"/>
                </a:cubicBezTo>
                <a:cubicBezTo>
                  <a:pt x="1751347" y="538177"/>
                  <a:pt x="1995263" y="647382"/>
                  <a:pt x="2171824" y="823942"/>
                </a:cubicBezTo>
                <a:lnTo>
                  <a:pt x="2214035" y="875104"/>
                </a:lnTo>
                <a:lnTo>
                  <a:pt x="2277713" y="859340"/>
                </a:lnTo>
                <a:cubicBezTo>
                  <a:pt x="2324693" y="852044"/>
                  <a:pt x="2376344" y="848009"/>
                  <a:pt x="2430562" y="848009"/>
                </a:cubicBezTo>
                <a:cubicBezTo>
                  <a:pt x="2511889" y="848009"/>
                  <a:pt x="2587441" y="857086"/>
                  <a:pt x="2650113" y="872633"/>
                </a:cubicBezTo>
                <a:lnTo>
                  <a:pt x="2700354" y="887853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8C43A204-A932-4903-8DC6-9D2C9A9FAB80}"/>
              </a:ext>
            </a:extLst>
          </p:cNvPr>
          <p:cNvSpPr/>
          <p:nvPr/>
        </p:nvSpPr>
        <p:spPr>
          <a:xfrm>
            <a:off x="759272" y="3838932"/>
            <a:ext cx="2549101" cy="2549101"/>
          </a:xfrm>
          <a:custGeom>
            <a:avLst/>
            <a:gdLst>
              <a:gd name="connsiteX0" fmla="*/ 2296685 w 2932086"/>
              <a:gd name="connsiteY0" fmla="*/ 2343752 h 2932086"/>
              <a:gd name="connsiteX1" fmla="*/ 2241897 w 2932086"/>
              <a:gd name="connsiteY1" fmla="*/ 2395985 h 2932086"/>
              <a:gd name="connsiteX2" fmla="*/ 2108510 w 2932086"/>
              <a:gd name="connsiteY2" fmla="*/ 2476913 h 2932086"/>
              <a:gd name="connsiteX3" fmla="*/ 2053217 w 2932086"/>
              <a:gd name="connsiteY3" fmla="*/ 2494077 h 2932086"/>
              <a:gd name="connsiteX4" fmla="*/ 2051894 w 2932086"/>
              <a:gd name="connsiteY4" fmla="*/ 2500628 h 2932086"/>
              <a:gd name="connsiteX5" fmla="*/ 1896350 w 2932086"/>
              <a:gd name="connsiteY5" fmla="*/ 2603729 h 2932086"/>
              <a:gd name="connsiteX6" fmla="*/ 1029402 w 2932086"/>
              <a:gd name="connsiteY6" fmla="*/ 2603729 h 2932086"/>
              <a:gd name="connsiteX7" fmla="*/ 873858 w 2932086"/>
              <a:gd name="connsiteY7" fmla="*/ 2500628 h 2932086"/>
              <a:gd name="connsiteX8" fmla="*/ 872536 w 2932086"/>
              <a:gd name="connsiteY8" fmla="*/ 2494078 h 2932086"/>
              <a:gd name="connsiteX9" fmla="*/ 817239 w 2932086"/>
              <a:gd name="connsiteY9" fmla="*/ 2476913 h 2932086"/>
              <a:gd name="connsiteX10" fmla="*/ 683853 w 2932086"/>
              <a:gd name="connsiteY10" fmla="*/ 2395985 h 2932086"/>
              <a:gd name="connsiteX11" fmla="*/ 631850 w 2932086"/>
              <a:gd name="connsiteY11" fmla="*/ 2346407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694 w 2932086"/>
              <a:gd name="connsiteY19" fmla="*/ 2285315 h 2932086"/>
              <a:gd name="connsiteX20" fmla="*/ 1870729 w 2932086"/>
              <a:gd name="connsiteY20" fmla="*/ 2362464 h 2932086"/>
              <a:gd name="connsiteX21" fmla="*/ 1745694 w 2932086"/>
              <a:gd name="connsiteY21" fmla="*/ 2439613 h 2932086"/>
              <a:gd name="connsiteX22" fmla="*/ 1620659 w 2932086"/>
              <a:gd name="connsiteY22" fmla="*/ 2362464 h 2932086"/>
              <a:gd name="connsiteX23" fmla="*/ 1745694 w 2932086"/>
              <a:gd name="connsiteY23" fmla="*/ 2285315 h 2932086"/>
              <a:gd name="connsiteX24" fmla="*/ 1176099 w 2932086"/>
              <a:gd name="connsiteY24" fmla="*/ 2285315 h 2932086"/>
              <a:gd name="connsiteX25" fmla="*/ 1301134 w 2932086"/>
              <a:gd name="connsiteY25" fmla="*/ 2362464 h 2932086"/>
              <a:gd name="connsiteX26" fmla="*/ 1176099 w 2932086"/>
              <a:gd name="connsiteY26" fmla="*/ 2439613 h 2932086"/>
              <a:gd name="connsiteX27" fmla="*/ 1051064 w 2932086"/>
              <a:gd name="connsiteY27" fmla="*/ 2362464 h 2932086"/>
              <a:gd name="connsiteX28" fmla="*/ 1176099 w 2932086"/>
              <a:gd name="connsiteY28" fmla="*/ 2285315 h 2932086"/>
              <a:gd name="connsiteX29" fmla="*/ 1169489 w 2932086"/>
              <a:gd name="connsiteY29" fmla="*/ 2069913 h 2932086"/>
              <a:gd name="connsiteX30" fmla="*/ 940723 w 2932086"/>
              <a:gd name="connsiteY30" fmla="*/ 2298679 h 2932086"/>
              <a:gd name="connsiteX31" fmla="*/ 940723 w 2932086"/>
              <a:gd name="connsiteY31" fmla="*/ 2400745 h 2932086"/>
              <a:gd name="connsiteX32" fmla="*/ 1067423 w 2932086"/>
              <a:gd name="connsiteY32" fmla="*/ 2527445 h 2932086"/>
              <a:gd name="connsiteX33" fmla="*/ 1858329 w 2932086"/>
              <a:gd name="connsiteY33" fmla="*/ 2527445 h 2932086"/>
              <a:gd name="connsiteX34" fmla="*/ 1985029 w 2932086"/>
              <a:gd name="connsiteY34" fmla="*/ 2400745 h 2932086"/>
              <a:gd name="connsiteX35" fmla="*/ 1985029 w 2932086"/>
              <a:gd name="connsiteY35" fmla="*/ 2298679 h 2932086"/>
              <a:gd name="connsiteX36" fmla="*/ 1756263 w 2932086"/>
              <a:gd name="connsiteY36" fmla="*/ 2069913 h 2932086"/>
              <a:gd name="connsiteX37" fmla="*/ 2087534 w 2932086"/>
              <a:gd name="connsiteY37" fmla="*/ 1308329 h 2932086"/>
              <a:gd name="connsiteX38" fmla="*/ 2197758 w 2932086"/>
              <a:gd name="connsiteY38" fmla="*/ 1418553 h 2932086"/>
              <a:gd name="connsiteX39" fmla="*/ 2087534 w 2932086"/>
              <a:gd name="connsiteY39" fmla="*/ 1528777 h 2932086"/>
              <a:gd name="connsiteX40" fmla="*/ 1977310 w 2932086"/>
              <a:gd name="connsiteY40" fmla="*/ 1418553 h 2932086"/>
              <a:gd name="connsiteX41" fmla="*/ 2087534 w 2932086"/>
              <a:gd name="connsiteY41" fmla="*/ 1308329 h 2932086"/>
              <a:gd name="connsiteX42" fmla="*/ 860592 w 2932086"/>
              <a:gd name="connsiteY42" fmla="*/ 1308329 h 2932086"/>
              <a:gd name="connsiteX43" fmla="*/ 970816 w 2932086"/>
              <a:gd name="connsiteY43" fmla="*/ 1418553 h 2932086"/>
              <a:gd name="connsiteX44" fmla="*/ 860592 w 2932086"/>
              <a:gd name="connsiteY44" fmla="*/ 1528777 h 2932086"/>
              <a:gd name="connsiteX45" fmla="*/ 750368 w 2932086"/>
              <a:gd name="connsiteY45" fmla="*/ 1418553 h 2932086"/>
              <a:gd name="connsiteX46" fmla="*/ 860592 w 2932086"/>
              <a:gd name="connsiteY46" fmla="*/ 1308329 h 2932086"/>
              <a:gd name="connsiteX47" fmla="*/ 164542 w 2932086"/>
              <a:gd name="connsiteY47" fmla="*/ 1056516 h 2932086"/>
              <a:gd name="connsiteX48" fmla="*/ 163136 w 2932086"/>
              <a:gd name="connsiteY48" fmla="*/ 1060359 h 2932086"/>
              <a:gd name="connsiteX49" fmla="*/ 101802 w 2932086"/>
              <a:gd name="connsiteY49" fmla="*/ 1466043 h 2932086"/>
              <a:gd name="connsiteX50" fmla="*/ 413329 w 2932086"/>
              <a:gd name="connsiteY50" fmla="*/ 2333827 h 2932086"/>
              <a:gd name="connsiteX51" fmla="*/ 447356 w 2932086"/>
              <a:gd name="connsiteY51" fmla="*/ 2371267 h 2932086"/>
              <a:gd name="connsiteX52" fmla="*/ 533504 w 2932086"/>
              <a:gd name="connsiteY52" fmla="*/ 2292970 h 2932086"/>
              <a:gd name="connsiteX53" fmla="*/ 570428 w 2932086"/>
              <a:gd name="connsiteY53" fmla="*/ 2265360 h 2932086"/>
              <a:gd name="connsiteX54" fmla="*/ 540497 w 2932086"/>
              <a:gd name="connsiteY54" fmla="*/ 2213285 h 2932086"/>
              <a:gd name="connsiteX55" fmla="*/ 487211 w 2932086"/>
              <a:gd name="connsiteY55" fmla="*/ 1979016 h 2932086"/>
              <a:gd name="connsiteX56" fmla="*/ 487211 w 2932086"/>
              <a:gd name="connsiteY56" fmla="*/ 1513841 h 2932086"/>
              <a:gd name="connsiteX57" fmla="*/ 563884 w 2932086"/>
              <a:gd name="connsiteY57" fmla="*/ 1134069 h 2932086"/>
              <a:gd name="connsiteX58" fmla="*/ 564662 w 2932086"/>
              <a:gd name="connsiteY58" fmla="*/ 1132635 h 2932086"/>
              <a:gd name="connsiteX59" fmla="*/ 514238 w 2932086"/>
              <a:gd name="connsiteY59" fmla="*/ 1136373 h 2932086"/>
              <a:gd name="connsiteX60" fmla="*/ 188622 w 2932086"/>
              <a:gd name="connsiteY60" fmla="*/ 1072805 h 2932086"/>
              <a:gd name="connsiteX61" fmla="*/ 2766286 w 2932086"/>
              <a:gd name="connsiteY61" fmla="*/ 1053080 h 2932086"/>
              <a:gd name="connsiteX62" fmla="*/ 2737129 w 2932086"/>
              <a:gd name="connsiteY62" fmla="*/ 1072805 h 2932086"/>
              <a:gd name="connsiteX63" fmla="*/ 2411512 w 2932086"/>
              <a:gd name="connsiteY63" fmla="*/ 1136373 h 2932086"/>
              <a:gd name="connsiteX64" fmla="*/ 2361088 w 2932086"/>
              <a:gd name="connsiteY64" fmla="*/ 1132635 h 2932086"/>
              <a:gd name="connsiteX65" fmla="*/ 2361867 w 2932086"/>
              <a:gd name="connsiteY65" fmla="*/ 1134069 h 2932086"/>
              <a:gd name="connsiteX66" fmla="*/ 2438539 w 2932086"/>
              <a:gd name="connsiteY66" fmla="*/ 1513841 h 2932086"/>
              <a:gd name="connsiteX67" fmla="*/ 2438538 w 2932086"/>
              <a:gd name="connsiteY67" fmla="*/ 1979016 h 2932086"/>
              <a:gd name="connsiteX68" fmla="*/ 2385253 w 2932086"/>
              <a:gd name="connsiteY68" fmla="*/ 2213285 h 2932086"/>
              <a:gd name="connsiteX69" fmla="*/ 2357227 w 2932086"/>
              <a:gd name="connsiteY69" fmla="*/ 2262045 h 2932086"/>
              <a:gd name="connsiteX70" fmla="*/ 2398583 w 2932086"/>
              <a:gd name="connsiteY70" fmla="*/ 2292970 h 2932086"/>
              <a:gd name="connsiteX71" fmla="*/ 2484730 w 2932086"/>
              <a:gd name="connsiteY71" fmla="*/ 2371266 h 2932086"/>
              <a:gd name="connsiteX72" fmla="*/ 2518758 w 2932086"/>
              <a:gd name="connsiteY72" fmla="*/ 2333827 h 2932086"/>
              <a:gd name="connsiteX73" fmla="*/ 2830284 w 2932086"/>
              <a:gd name="connsiteY73" fmla="*/ 1466043 h 2932086"/>
              <a:gd name="connsiteX74" fmla="*/ 2768951 w 2932086"/>
              <a:gd name="connsiteY74" fmla="*/ 1060359 h 2932086"/>
              <a:gd name="connsiteX75" fmla="*/ 1082546 w 2932086"/>
              <a:gd name="connsiteY75" fmla="*/ 724731 h 2932086"/>
              <a:gd name="connsiteX76" fmla="*/ 968564 w 2932086"/>
              <a:gd name="connsiteY76" fmla="*/ 786598 h 2932086"/>
              <a:gd name="connsiteX77" fmla="*/ 578771 w 2932086"/>
              <a:gd name="connsiteY77" fmla="*/ 1519711 h 2932086"/>
              <a:gd name="connsiteX78" fmla="*/ 578771 w 2932086"/>
              <a:gd name="connsiteY78" fmla="*/ 1756717 h 2932086"/>
              <a:gd name="connsiteX79" fmla="*/ 770527 w 2932086"/>
              <a:gd name="connsiteY79" fmla="*/ 1756717 h 2932086"/>
              <a:gd name="connsiteX80" fmla="*/ 1109759 w 2932086"/>
              <a:gd name="connsiteY80" fmla="*/ 1417485 h 2932086"/>
              <a:gd name="connsiteX81" fmla="*/ 1109759 w 2932086"/>
              <a:gd name="connsiteY81" fmla="*/ 857797 h 2932086"/>
              <a:gd name="connsiteX82" fmla="*/ 1083101 w 2932086"/>
              <a:gd name="connsiteY82" fmla="*/ 725753 h 2932086"/>
              <a:gd name="connsiteX83" fmla="*/ 1827099 w 2932086"/>
              <a:gd name="connsiteY83" fmla="*/ 715989 h 2932086"/>
              <a:gd name="connsiteX84" fmla="*/ 1821799 w 2932086"/>
              <a:gd name="connsiteY84" fmla="*/ 725753 h 2932086"/>
              <a:gd name="connsiteX85" fmla="*/ 1795141 w 2932086"/>
              <a:gd name="connsiteY85" fmla="*/ 857797 h 2932086"/>
              <a:gd name="connsiteX86" fmla="*/ 1795141 w 2932086"/>
              <a:gd name="connsiteY86" fmla="*/ 1417485 h 2932086"/>
              <a:gd name="connsiteX87" fmla="*/ 2134373 w 2932086"/>
              <a:gd name="connsiteY87" fmla="*/ 1756717 h 2932086"/>
              <a:gd name="connsiteX88" fmla="*/ 2346979 w 2932086"/>
              <a:gd name="connsiteY88" fmla="*/ 1756717 h 2932086"/>
              <a:gd name="connsiteX89" fmla="*/ 2346979 w 2932086"/>
              <a:gd name="connsiteY89" fmla="*/ 1519711 h 2932086"/>
              <a:gd name="connsiteX90" fmla="*/ 1957186 w 2932086"/>
              <a:gd name="connsiteY90" fmla="*/ 786598 h 2932086"/>
              <a:gd name="connsiteX91" fmla="*/ 1462875 w 2932086"/>
              <a:gd name="connsiteY91" fmla="*/ 635607 h 2932086"/>
              <a:gd name="connsiteX92" fmla="*/ 1199970 w 2932086"/>
              <a:gd name="connsiteY92" fmla="*/ 675355 h 2932086"/>
              <a:gd name="connsiteX93" fmla="*/ 1180604 w 2932086"/>
              <a:gd name="connsiteY93" fmla="*/ 682443 h 2932086"/>
              <a:gd name="connsiteX94" fmla="*/ 1202926 w 2932086"/>
              <a:gd name="connsiteY94" fmla="*/ 754352 h 2932086"/>
              <a:gd name="connsiteX95" fmla="*/ 1211591 w 2932086"/>
              <a:gd name="connsiteY95" fmla="*/ 840311 h 2932086"/>
              <a:gd name="connsiteX96" fmla="*/ 1211591 w 2932086"/>
              <a:gd name="connsiteY96" fmla="*/ 1434970 h 2932086"/>
              <a:gd name="connsiteX97" fmla="*/ 785069 w 2932086"/>
              <a:gd name="connsiteY97" fmla="*/ 1861492 h 2932086"/>
              <a:gd name="connsiteX98" fmla="*/ 578771 w 2932086"/>
              <a:gd name="connsiteY98" fmla="*/ 1861492 h 2932086"/>
              <a:gd name="connsiteX99" fmla="*/ 578771 w 2932086"/>
              <a:gd name="connsiteY99" fmla="*/ 1987458 h 2932086"/>
              <a:gd name="connsiteX100" fmla="*/ 850678 w 2932086"/>
              <a:gd name="connsiteY100" fmla="*/ 2397671 h 2932086"/>
              <a:gd name="connsiteX101" fmla="*/ 860592 w 2932086"/>
              <a:gd name="connsiteY101" fmla="*/ 2400749 h 2932086"/>
              <a:gd name="connsiteX102" fmla="*/ 860592 w 2932086"/>
              <a:gd name="connsiteY102" fmla="*/ 2298929 h 2932086"/>
              <a:gd name="connsiteX103" fmla="*/ 1165392 w 2932086"/>
              <a:gd name="connsiteY103" fmla="*/ 1994129 h 2932086"/>
              <a:gd name="connsiteX104" fmla="*/ 1760360 w 2932086"/>
              <a:gd name="connsiteY104" fmla="*/ 1994129 h 2932086"/>
              <a:gd name="connsiteX105" fmla="*/ 2065160 w 2932086"/>
              <a:gd name="connsiteY105" fmla="*/ 2298929 h 2932086"/>
              <a:gd name="connsiteX106" fmla="*/ 2065160 w 2932086"/>
              <a:gd name="connsiteY106" fmla="*/ 2400748 h 2932086"/>
              <a:gd name="connsiteX107" fmla="*/ 2075072 w 2932086"/>
              <a:gd name="connsiteY107" fmla="*/ 2397671 h 2932086"/>
              <a:gd name="connsiteX108" fmla="*/ 2346979 w 2932086"/>
              <a:gd name="connsiteY108" fmla="*/ 1987458 h 2932086"/>
              <a:gd name="connsiteX109" fmla="*/ 2346979 w 2932086"/>
              <a:gd name="connsiteY109" fmla="*/ 1861492 h 2932086"/>
              <a:gd name="connsiteX110" fmla="*/ 2119831 w 2932086"/>
              <a:gd name="connsiteY110" fmla="*/ 1861492 h 2932086"/>
              <a:gd name="connsiteX111" fmla="*/ 1693309 w 2932086"/>
              <a:gd name="connsiteY111" fmla="*/ 1434970 h 2932086"/>
              <a:gd name="connsiteX112" fmla="*/ 1693309 w 2932086"/>
              <a:gd name="connsiteY112" fmla="*/ 840311 h 2932086"/>
              <a:gd name="connsiteX113" fmla="*/ 1701975 w 2932086"/>
              <a:gd name="connsiteY113" fmla="*/ 754352 h 2932086"/>
              <a:gd name="connsiteX114" fmla="*/ 1726423 w 2932086"/>
              <a:gd name="connsiteY114" fmla="*/ 675590 h 2932086"/>
              <a:gd name="connsiteX115" fmla="*/ 1725781 w 2932086"/>
              <a:gd name="connsiteY115" fmla="*/ 675355 h 2932086"/>
              <a:gd name="connsiteX116" fmla="*/ 1462875 w 2932086"/>
              <a:gd name="connsiteY116" fmla="*/ 635607 h 2932086"/>
              <a:gd name="connsiteX117" fmla="*/ 1466043 w 2932086"/>
              <a:gd name="connsiteY117" fmla="*/ 101802 h 2932086"/>
              <a:gd name="connsiteX118" fmla="*/ 266459 w 2932086"/>
              <a:gd name="connsiteY118" fmla="*/ 815765 h 2932086"/>
              <a:gd name="connsiteX119" fmla="*/ 228949 w 2932086"/>
              <a:gd name="connsiteY119" fmla="*/ 893631 h 2932086"/>
              <a:gd name="connsiteX120" fmla="*/ 236571 w 2932086"/>
              <a:gd name="connsiteY120" fmla="*/ 890239 h 2932086"/>
              <a:gd name="connsiteX121" fmla="*/ 514238 w 2932086"/>
              <a:gd name="connsiteY121" fmla="*/ 848009 h 2932086"/>
              <a:gd name="connsiteX122" fmla="*/ 667087 w 2932086"/>
              <a:gd name="connsiteY122" fmla="*/ 859340 h 2932086"/>
              <a:gd name="connsiteX123" fmla="*/ 730765 w 2932086"/>
              <a:gd name="connsiteY123" fmla="*/ 875104 h 2932086"/>
              <a:gd name="connsiteX124" fmla="*/ 772977 w 2932086"/>
              <a:gd name="connsiteY124" fmla="*/ 823942 h 2932086"/>
              <a:gd name="connsiteX125" fmla="*/ 1083103 w 2932086"/>
              <a:gd name="connsiteY125" fmla="*/ 614850 h 2932086"/>
              <a:gd name="connsiteX126" fmla="*/ 1148058 w 2932086"/>
              <a:gd name="connsiteY126" fmla="*/ 591076 h 2932086"/>
              <a:gd name="connsiteX127" fmla="*/ 1317662 w 2932086"/>
              <a:gd name="connsiteY127" fmla="*/ 343286 h 2932086"/>
              <a:gd name="connsiteX128" fmla="*/ 1367363 w 2932086"/>
              <a:gd name="connsiteY128" fmla="*/ 420394 h 2932086"/>
              <a:gd name="connsiteX129" fmla="*/ 1463935 w 2932086"/>
              <a:gd name="connsiteY129" fmla="*/ 290546 h 2932086"/>
              <a:gd name="connsiteX130" fmla="*/ 1560506 w 2932086"/>
              <a:gd name="connsiteY130" fmla="*/ 420393 h 2932086"/>
              <a:gd name="connsiteX131" fmla="*/ 1610207 w 2932086"/>
              <a:gd name="connsiteY131" fmla="*/ 343285 h 2932086"/>
              <a:gd name="connsiteX132" fmla="*/ 1780520 w 2932086"/>
              <a:gd name="connsiteY132" fmla="*/ 592111 h 2932086"/>
              <a:gd name="connsiteX133" fmla="*/ 1842648 w 2932086"/>
              <a:gd name="connsiteY133" fmla="*/ 614850 h 2932086"/>
              <a:gd name="connsiteX134" fmla="*/ 2152774 w 2932086"/>
              <a:gd name="connsiteY134" fmla="*/ 823942 h 2932086"/>
              <a:gd name="connsiteX135" fmla="*/ 2194985 w 2932086"/>
              <a:gd name="connsiteY135" fmla="*/ 875104 h 2932086"/>
              <a:gd name="connsiteX136" fmla="*/ 2258663 w 2932086"/>
              <a:gd name="connsiteY136" fmla="*/ 859340 h 2932086"/>
              <a:gd name="connsiteX137" fmla="*/ 2411512 w 2932086"/>
              <a:gd name="connsiteY137" fmla="*/ 848009 h 2932086"/>
              <a:gd name="connsiteX138" fmla="*/ 2689179 w 2932086"/>
              <a:gd name="connsiteY138" fmla="*/ 890239 h 2932086"/>
              <a:gd name="connsiteX139" fmla="*/ 2704867 w 2932086"/>
              <a:gd name="connsiteY139" fmla="*/ 897220 h 2932086"/>
              <a:gd name="connsiteX140" fmla="*/ 2665628 w 2932086"/>
              <a:gd name="connsiteY140" fmla="*/ 815765 h 2932086"/>
              <a:gd name="connsiteX141" fmla="*/ 1466043 w 2932086"/>
              <a:gd name="connsiteY141" fmla="*/ 101802 h 2932086"/>
              <a:gd name="connsiteX142" fmla="*/ 1466043 w 2932086"/>
              <a:gd name="connsiteY142" fmla="*/ 0 h 2932086"/>
              <a:gd name="connsiteX143" fmla="*/ 2932086 w 2932086"/>
              <a:gd name="connsiteY143" fmla="*/ 1466043 h 2932086"/>
              <a:gd name="connsiteX144" fmla="*/ 1466043 w 2932086"/>
              <a:gd name="connsiteY144" fmla="*/ 2932086 h 2932086"/>
              <a:gd name="connsiteX145" fmla="*/ 0 w 2932086"/>
              <a:gd name="connsiteY145" fmla="*/ 1466043 h 2932086"/>
              <a:gd name="connsiteX146" fmla="*/ 1466043 w 2932086"/>
              <a:gd name="connsiteY146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</a:cxnLst>
            <a:rect l="l" t="t" r="r" b="b"/>
            <a:pathLst>
              <a:path w="2932086" h="2932086">
                <a:moveTo>
                  <a:pt x="2296685" y="2343752"/>
                </a:moveTo>
                <a:lnTo>
                  <a:pt x="2241897" y="2395985"/>
                </a:lnTo>
                <a:cubicBezTo>
                  <a:pt x="2201866" y="2429022"/>
                  <a:pt x="2156996" y="2456405"/>
                  <a:pt x="2108510" y="2476913"/>
                </a:cubicBezTo>
                <a:lnTo>
                  <a:pt x="2053217" y="2494077"/>
                </a:lnTo>
                <a:lnTo>
                  <a:pt x="2051894" y="2500628"/>
                </a:lnTo>
                <a:cubicBezTo>
                  <a:pt x="2026267" y="2561216"/>
                  <a:pt x="1966273" y="2603729"/>
                  <a:pt x="1896350" y="2603729"/>
                </a:cubicBezTo>
                <a:lnTo>
                  <a:pt x="1029402" y="2603729"/>
                </a:lnTo>
                <a:cubicBezTo>
                  <a:pt x="959479" y="2603729"/>
                  <a:pt x="899485" y="2561216"/>
                  <a:pt x="873858" y="2500628"/>
                </a:cubicBezTo>
                <a:lnTo>
                  <a:pt x="872536" y="2494078"/>
                </a:lnTo>
                <a:lnTo>
                  <a:pt x="817239" y="2476913"/>
                </a:lnTo>
                <a:cubicBezTo>
                  <a:pt x="768753" y="2456405"/>
                  <a:pt x="723884" y="2429022"/>
                  <a:pt x="683853" y="2395985"/>
                </a:cubicBezTo>
                <a:lnTo>
                  <a:pt x="631850" y="234640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694" y="2285315"/>
                </a:moveTo>
                <a:cubicBezTo>
                  <a:pt x="1814749" y="2285315"/>
                  <a:pt x="1870729" y="2319856"/>
                  <a:pt x="1870729" y="2362464"/>
                </a:cubicBezTo>
                <a:cubicBezTo>
                  <a:pt x="1870729" y="2405072"/>
                  <a:pt x="1814749" y="2439613"/>
                  <a:pt x="1745694" y="2439613"/>
                </a:cubicBezTo>
                <a:cubicBezTo>
                  <a:pt x="1676639" y="2439613"/>
                  <a:pt x="1620659" y="2405072"/>
                  <a:pt x="1620659" y="2362464"/>
                </a:cubicBezTo>
                <a:cubicBezTo>
                  <a:pt x="1620659" y="2319856"/>
                  <a:pt x="1676639" y="2285315"/>
                  <a:pt x="1745694" y="2285315"/>
                </a:cubicBezTo>
                <a:close/>
                <a:moveTo>
                  <a:pt x="1176099" y="2285315"/>
                </a:moveTo>
                <a:cubicBezTo>
                  <a:pt x="1245154" y="2285315"/>
                  <a:pt x="1301134" y="2319856"/>
                  <a:pt x="1301134" y="2362464"/>
                </a:cubicBezTo>
                <a:cubicBezTo>
                  <a:pt x="1301134" y="2405072"/>
                  <a:pt x="1245154" y="2439613"/>
                  <a:pt x="1176099" y="2439613"/>
                </a:cubicBezTo>
                <a:cubicBezTo>
                  <a:pt x="1107044" y="2439613"/>
                  <a:pt x="1051064" y="2405072"/>
                  <a:pt x="1051064" y="2362464"/>
                </a:cubicBezTo>
                <a:cubicBezTo>
                  <a:pt x="1051064" y="2319856"/>
                  <a:pt x="1107044" y="2285315"/>
                  <a:pt x="1176099" y="2285315"/>
                </a:cubicBezTo>
                <a:close/>
                <a:moveTo>
                  <a:pt x="1169489" y="2069913"/>
                </a:moveTo>
                <a:cubicBezTo>
                  <a:pt x="1043145" y="2069913"/>
                  <a:pt x="940723" y="2172335"/>
                  <a:pt x="940723" y="2298679"/>
                </a:cubicBezTo>
                <a:lnTo>
                  <a:pt x="940723" y="2400745"/>
                </a:lnTo>
                <a:cubicBezTo>
                  <a:pt x="940723" y="2470719"/>
                  <a:pt x="997449" y="2527445"/>
                  <a:pt x="1067423" y="2527445"/>
                </a:cubicBezTo>
                <a:lnTo>
                  <a:pt x="1858329" y="2527445"/>
                </a:lnTo>
                <a:cubicBezTo>
                  <a:pt x="1928303" y="2527445"/>
                  <a:pt x="1985029" y="2470719"/>
                  <a:pt x="1985029" y="2400745"/>
                </a:cubicBezTo>
                <a:lnTo>
                  <a:pt x="1985029" y="2298679"/>
                </a:lnTo>
                <a:cubicBezTo>
                  <a:pt x="1985029" y="2172335"/>
                  <a:pt x="1882607" y="2069913"/>
                  <a:pt x="1756263" y="2069913"/>
                </a:cubicBezTo>
                <a:close/>
                <a:moveTo>
                  <a:pt x="2087534" y="1308329"/>
                </a:moveTo>
                <a:cubicBezTo>
                  <a:pt x="2148409" y="1308329"/>
                  <a:pt x="2197758" y="1357678"/>
                  <a:pt x="2197758" y="1418553"/>
                </a:cubicBezTo>
                <a:cubicBezTo>
                  <a:pt x="2197758" y="1479428"/>
                  <a:pt x="2148409" y="1528777"/>
                  <a:pt x="2087534" y="1528777"/>
                </a:cubicBezTo>
                <a:cubicBezTo>
                  <a:pt x="2026659" y="1528777"/>
                  <a:pt x="1977310" y="1479428"/>
                  <a:pt x="1977310" y="1418553"/>
                </a:cubicBezTo>
                <a:cubicBezTo>
                  <a:pt x="1977310" y="1357678"/>
                  <a:pt x="2026659" y="1308329"/>
                  <a:pt x="2087534" y="1308329"/>
                </a:cubicBezTo>
                <a:close/>
                <a:moveTo>
                  <a:pt x="860592" y="1308329"/>
                </a:moveTo>
                <a:cubicBezTo>
                  <a:pt x="921467" y="1308329"/>
                  <a:pt x="970816" y="1357678"/>
                  <a:pt x="970816" y="1418553"/>
                </a:cubicBezTo>
                <a:cubicBezTo>
                  <a:pt x="970816" y="1479428"/>
                  <a:pt x="921467" y="1528777"/>
                  <a:pt x="860592" y="1528777"/>
                </a:cubicBezTo>
                <a:cubicBezTo>
                  <a:pt x="799717" y="1528777"/>
                  <a:pt x="750368" y="1479428"/>
                  <a:pt x="750368" y="1418553"/>
                </a:cubicBezTo>
                <a:cubicBezTo>
                  <a:pt x="750368" y="1357678"/>
                  <a:pt x="799717" y="1308329"/>
                  <a:pt x="860592" y="1308329"/>
                </a:cubicBezTo>
                <a:close/>
                <a:moveTo>
                  <a:pt x="164542" y="105651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70428" y="2265360"/>
                </a:lnTo>
                <a:lnTo>
                  <a:pt x="540497" y="2213285"/>
                </a:lnTo>
                <a:cubicBezTo>
                  <a:pt x="506348" y="2142415"/>
                  <a:pt x="487211" y="2062950"/>
                  <a:pt x="487211" y="1979016"/>
                </a:cubicBezTo>
                <a:lnTo>
                  <a:pt x="487211" y="1513841"/>
                </a:lnTo>
                <a:cubicBezTo>
                  <a:pt x="487211" y="1379130"/>
                  <a:pt x="514512" y="1250796"/>
                  <a:pt x="563884" y="1134069"/>
                </a:cubicBezTo>
                <a:lnTo>
                  <a:pt x="564662" y="1132635"/>
                </a:lnTo>
                <a:lnTo>
                  <a:pt x="514238" y="1136373"/>
                </a:lnTo>
                <a:cubicBezTo>
                  <a:pt x="378694" y="1136373"/>
                  <a:pt x="259189" y="1111157"/>
                  <a:pt x="188622" y="1072805"/>
                </a:cubicBezTo>
                <a:close/>
                <a:moveTo>
                  <a:pt x="2766286" y="1053080"/>
                </a:moveTo>
                <a:lnTo>
                  <a:pt x="2737129" y="1072805"/>
                </a:lnTo>
                <a:cubicBezTo>
                  <a:pt x="2666561" y="1111157"/>
                  <a:pt x="2547056" y="1136373"/>
                  <a:pt x="2411512" y="1136373"/>
                </a:cubicBezTo>
                <a:lnTo>
                  <a:pt x="2361088" y="1132635"/>
                </a:lnTo>
                <a:lnTo>
                  <a:pt x="2361867" y="1134069"/>
                </a:lnTo>
                <a:cubicBezTo>
                  <a:pt x="2411238" y="1250796"/>
                  <a:pt x="2438539" y="1379130"/>
                  <a:pt x="2438539" y="1513841"/>
                </a:cubicBezTo>
                <a:cubicBezTo>
                  <a:pt x="2438539" y="1668899"/>
                  <a:pt x="2438538" y="1823958"/>
                  <a:pt x="2438538" y="1979016"/>
                </a:cubicBezTo>
                <a:cubicBezTo>
                  <a:pt x="2438538" y="2062950"/>
                  <a:pt x="2419401" y="2142415"/>
                  <a:pt x="2385253" y="2213285"/>
                </a:cubicBezTo>
                <a:lnTo>
                  <a:pt x="2357227" y="2262045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59"/>
                </a:cubicBezTo>
                <a:close/>
                <a:moveTo>
                  <a:pt x="1082546" y="724731"/>
                </a:moveTo>
                <a:lnTo>
                  <a:pt x="968564" y="786598"/>
                </a:lnTo>
                <a:cubicBezTo>
                  <a:pt x="733391" y="945478"/>
                  <a:pt x="578771" y="1214538"/>
                  <a:pt x="578771" y="1519711"/>
                </a:cubicBezTo>
                <a:lnTo>
                  <a:pt x="578771" y="1756717"/>
                </a:lnTo>
                <a:lnTo>
                  <a:pt x="770527" y="1756717"/>
                </a:lnTo>
                <a:cubicBezTo>
                  <a:pt x="957880" y="1756717"/>
                  <a:pt x="1109759" y="1604838"/>
                  <a:pt x="1109759" y="1417485"/>
                </a:cubicBezTo>
                <a:lnTo>
                  <a:pt x="1109759" y="857797"/>
                </a:lnTo>
                <a:cubicBezTo>
                  <a:pt x="1109759" y="810959"/>
                  <a:pt x="1100267" y="766338"/>
                  <a:pt x="1083101" y="725753"/>
                </a:cubicBezTo>
                <a:close/>
                <a:moveTo>
                  <a:pt x="1827099" y="715989"/>
                </a:moveTo>
                <a:lnTo>
                  <a:pt x="1821799" y="725753"/>
                </a:lnTo>
                <a:cubicBezTo>
                  <a:pt x="1804633" y="766338"/>
                  <a:pt x="1795141" y="810959"/>
                  <a:pt x="1795141" y="857797"/>
                </a:cubicBezTo>
                <a:lnTo>
                  <a:pt x="1795141" y="1417485"/>
                </a:lnTo>
                <a:cubicBezTo>
                  <a:pt x="1795141" y="1604838"/>
                  <a:pt x="1947020" y="1756717"/>
                  <a:pt x="2134373" y="1756717"/>
                </a:cubicBezTo>
                <a:lnTo>
                  <a:pt x="2346979" y="1756717"/>
                </a:lnTo>
                <a:lnTo>
                  <a:pt x="2346979" y="1519711"/>
                </a:lnTo>
                <a:cubicBezTo>
                  <a:pt x="2346979" y="1214538"/>
                  <a:pt x="2192359" y="945478"/>
                  <a:pt x="1957186" y="786598"/>
                </a:cubicBezTo>
                <a:close/>
                <a:moveTo>
                  <a:pt x="1462875" y="635607"/>
                </a:moveTo>
                <a:cubicBezTo>
                  <a:pt x="1371323" y="635607"/>
                  <a:pt x="1283021" y="649523"/>
                  <a:pt x="1199970" y="675355"/>
                </a:cubicBezTo>
                <a:lnTo>
                  <a:pt x="1180604" y="682443"/>
                </a:lnTo>
                <a:lnTo>
                  <a:pt x="1202926" y="754352"/>
                </a:lnTo>
                <a:cubicBezTo>
                  <a:pt x="1208607" y="782118"/>
                  <a:pt x="1211591" y="810866"/>
                  <a:pt x="1211591" y="840311"/>
                </a:cubicBezTo>
                <a:lnTo>
                  <a:pt x="1211591" y="1434970"/>
                </a:lnTo>
                <a:cubicBezTo>
                  <a:pt x="1211591" y="1670532"/>
                  <a:pt x="1020631" y="1861492"/>
                  <a:pt x="785069" y="1861492"/>
                </a:cubicBezTo>
                <a:lnTo>
                  <a:pt x="578771" y="1861492"/>
                </a:lnTo>
                <a:lnTo>
                  <a:pt x="578771" y="1987458"/>
                </a:lnTo>
                <a:cubicBezTo>
                  <a:pt x="578771" y="2171866"/>
                  <a:pt x="690890" y="2330087"/>
                  <a:pt x="850678" y="2397671"/>
                </a:cubicBezTo>
                <a:lnTo>
                  <a:pt x="860592" y="2400749"/>
                </a:lnTo>
                <a:lnTo>
                  <a:pt x="860592" y="2298929"/>
                </a:lnTo>
                <a:cubicBezTo>
                  <a:pt x="860592" y="2130593"/>
                  <a:pt x="997056" y="1994129"/>
                  <a:pt x="1165392" y="1994129"/>
                </a:cubicBezTo>
                <a:lnTo>
                  <a:pt x="1760360" y="1994129"/>
                </a:lnTo>
                <a:cubicBezTo>
                  <a:pt x="1928696" y="1994129"/>
                  <a:pt x="2065160" y="2130593"/>
                  <a:pt x="2065160" y="2298929"/>
                </a:cubicBezTo>
                <a:lnTo>
                  <a:pt x="2065160" y="2400748"/>
                </a:lnTo>
                <a:lnTo>
                  <a:pt x="2075072" y="2397671"/>
                </a:lnTo>
                <a:cubicBezTo>
                  <a:pt x="2234861" y="2330087"/>
                  <a:pt x="2346979" y="2171866"/>
                  <a:pt x="2346979" y="1987458"/>
                </a:cubicBezTo>
                <a:lnTo>
                  <a:pt x="2346979" y="1861492"/>
                </a:lnTo>
                <a:lnTo>
                  <a:pt x="2119831" y="1861492"/>
                </a:lnTo>
                <a:cubicBezTo>
                  <a:pt x="1884269" y="1861492"/>
                  <a:pt x="1693309" y="1670532"/>
                  <a:pt x="1693309" y="1434970"/>
                </a:cubicBezTo>
                <a:lnTo>
                  <a:pt x="1693309" y="840311"/>
                </a:lnTo>
                <a:cubicBezTo>
                  <a:pt x="1693309" y="810866"/>
                  <a:pt x="1696293" y="782118"/>
                  <a:pt x="1701975" y="754352"/>
                </a:cubicBezTo>
                <a:lnTo>
                  <a:pt x="1726423" y="675590"/>
                </a:lnTo>
                <a:lnTo>
                  <a:pt x="1725781" y="675355"/>
                </a:lnTo>
                <a:cubicBezTo>
                  <a:pt x="1642729" y="649523"/>
                  <a:pt x="1554427" y="635607"/>
                  <a:pt x="1462875" y="635607"/>
                </a:cubicBezTo>
                <a:close/>
                <a:moveTo>
                  <a:pt x="1466043" y="101802"/>
                </a:moveTo>
                <a:cubicBezTo>
                  <a:pt x="948047" y="101802"/>
                  <a:pt x="497478" y="390497"/>
                  <a:pt x="266459" y="815765"/>
                </a:cubicBezTo>
                <a:lnTo>
                  <a:pt x="228949" y="893631"/>
                </a:lnTo>
                <a:lnTo>
                  <a:pt x="236571" y="890239"/>
                </a:lnTo>
                <a:cubicBezTo>
                  <a:pt x="307633" y="864147"/>
                  <a:pt x="405803" y="848009"/>
                  <a:pt x="514238" y="848009"/>
                </a:cubicBezTo>
                <a:cubicBezTo>
                  <a:pt x="568456" y="848009"/>
                  <a:pt x="620107" y="852044"/>
                  <a:pt x="667087" y="859340"/>
                </a:cubicBezTo>
                <a:lnTo>
                  <a:pt x="730765" y="875104"/>
                </a:lnTo>
                <a:lnTo>
                  <a:pt x="772977" y="823942"/>
                </a:lnTo>
                <a:cubicBezTo>
                  <a:pt x="861257" y="735662"/>
                  <a:pt x="966376" y="664221"/>
                  <a:pt x="1083103" y="614850"/>
                </a:cubicBezTo>
                <a:lnTo>
                  <a:pt x="1148058" y="591076"/>
                </a:lnTo>
                <a:lnTo>
                  <a:pt x="1317662" y="343286"/>
                </a:lnTo>
                <a:lnTo>
                  <a:pt x="1367363" y="420394"/>
                </a:lnTo>
                <a:lnTo>
                  <a:pt x="1463935" y="290546"/>
                </a:lnTo>
                <a:lnTo>
                  <a:pt x="1560506" y="420393"/>
                </a:lnTo>
                <a:lnTo>
                  <a:pt x="1610207" y="343285"/>
                </a:lnTo>
                <a:lnTo>
                  <a:pt x="1780520" y="592111"/>
                </a:lnTo>
                <a:lnTo>
                  <a:pt x="1842648" y="614850"/>
                </a:lnTo>
                <a:cubicBezTo>
                  <a:pt x="1959374" y="664221"/>
                  <a:pt x="2064494" y="735662"/>
                  <a:pt x="2152774" y="823942"/>
                </a:cubicBezTo>
                <a:lnTo>
                  <a:pt x="2194985" y="875104"/>
                </a:lnTo>
                <a:lnTo>
                  <a:pt x="2258663" y="859340"/>
                </a:lnTo>
                <a:cubicBezTo>
                  <a:pt x="2305643" y="852044"/>
                  <a:pt x="2357294" y="848009"/>
                  <a:pt x="2411512" y="848009"/>
                </a:cubicBezTo>
                <a:cubicBezTo>
                  <a:pt x="2519948" y="848009"/>
                  <a:pt x="2618118" y="864147"/>
                  <a:pt x="2689179" y="890239"/>
                </a:cubicBezTo>
                <a:lnTo>
                  <a:pt x="2704867" y="897220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1EEDBC6E-8E5D-40A4-9019-670BE20639CA}"/>
              </a:ext>
            </a:extLst>
          </p:cNvPr>
          <p:cNvSpPr/>
          <p:nvPr/>
        </p:nvSpPr>
        <p:spPr>
          <a:xfrm>
            <a:off x="735197" y="907331"/>
            <a:ext cx="2549101" cy="2549101"/>
          </a:xfrm>
          <a:custGeom>
            <a:avLst/>
            <a:gdLst>
              <a:gd name="connsiteX0" fmla="*/ 655055 w 2932086"/>
              <a:gd name="connsiteY0" fmla="*/ 2329055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79967 w 2932086"/>
              <a:gd name="connsiteY8" fmla="*/ 2331250 h 2932086"/>
              <a:gd name="connsiteX9" fmla="*/ 2247684 w 2932086"/>
              <a:gd name="connsiteY9" fmla="*/ 2362027 h 2932086"/>
              <a:gd name="connsiteX10" fmla="*/ 2114297 w 2932086"/>
              <a:gd name="connsiteY10" fmla="*/ 2442955 h 2932086"/>
              <a:gd name="connsiteX11" fmla="*/ 2059004 w 2932086"/>
              <a:gd name="connsiteY11" fmla="*/ 2460119 h 2932086"/>
              <a:gd name="connsiteX12" fmla="*/ 2057681 w 2932086"/>
              <a:gd name="connsiteY12" fmla="*/ 2466670 h 2932086"/>
              <a:gd name="connsiteX13" fmla="*/ 1902137 w 2932086"/>
              <a:gd name="connsiteY13" fmla="*/ 2569771 h 2932086"/>
              <a:gd name="connsiteX14" fmla="*/ 1035189 w 2932086"/>
              <a:gd name="connsiteY14" fmla="*/ 2569771 h 2932086"/>
              <a:gd name="connsiteX15" fmla="*/ 879645 w 2932086"/>
              <a:gd name="connsiteY15" fmla="*/ 2466670 h 2932086"/>
              <a:gd name="connsiteX16" fmla="*/ 878323 w 2932086"/>
              <a:gd name="connsiteY16" fmla="*/ 2460120 h 2932086"/>
              <a:gd name="connsiteX17" fmla="*/ 823026 w 2932086"/>
              <a:gd name="connsiteY17" fmla="*/ 2442955 h 2932086"/>
              <a:gd name="connsiteX18" fmla="*/ 689640 w 2932086"/>
              <a:gd name="connsiteY18" fmla="*/ 2362027 h 2932086"/>
              <a:gd name="connsiteX19" fmla="*/ 1751481 w 2932086"/>
              <a:gd name="connsiteY19" fmla="*/ 2251357 h 2932086"/>
              <a:gd name="connsiteX20" fmla="*/ 1876516 w 2932086"/>
              <a:gd name="connsiteY20" fmla="*/ 2328506 h 2932086"/>
              <a:gd name="connsiteX21" fmla="*/ 1751481 w 2932086"/>
              <a:gd name="connsiteY21" fmla="*/ 2405655 h 2932086"/>
              <a:gd name="connsiteX22" fmla="*/ 1626446 w 2932086"/>
              <a:gd name="connsiteY22" fmla="*/ 2328506 h 2932086"/>
              <a:gd name="connsiteX23" fmla="*/ 1751481 w 2932086"/>
              <a:gd name="connsiteY23" fmla="*/ 2251357 h 2932086"/>
              <a:gd name="connsiteX24" fmla="*/ 1181886 w 2932086"/>
              <a:gd name="connsiteY24" fmla="*/ 2251357 h 2932086"/>
              <a:gd name="connsiteX25" fmla="*/ 1306921 w 2932086"/>
              <a:gd name="connsiteY25" fmla="*/ 2328506 h 2932086"/>
              <a:gd name="connsiteX26" fmla="*/ 1181886 w 2932086"/>
              <a:gd name="connsiteY26" fmla="*/ 2405655 h 2932086"/>
              <a:gd name="connsiteX27" fmla="*/ 1056851 w 2932086"/>
              <a:gd name="connsiteY27" fmla="*/ 2328506 h 2932086"/>
              <a:gd name="connsiteX28" fmla="*/ 1181886 w 2932086"/>
              <a:gd name="connsiteY28" fmla="*/ 2251357 h 2932086"/>
              <a:gd name="connsiteX29" fmla="*/ 1175276 w 2932086"/>
              <a:gd name="connsiteY29" fmla="*/ 2035955 h 2932086"/>
              <a:gd name="connsiteX30" fmla="*/ 946510 w 2932086"/>
              <a:gd name="connsiteY30" fmla="*/ 2264721 h 2932086"/>
              <a:gd name="connsiteX31" fmla="*/ 946510 w 2932086"/>
              <a:gd name="connsiteY31" fmla="*/ 2366787 h 2932086"/>
              <a:gd name="connsiteX32" fmla="*/ 1073210 w 2932086"/>
              <a:gd name="connsiteY32" fmla="*/ 2493487 h 2932086"/>
              <a:gd name="connsiteX33" fmla="*/ 1864116 w 2932086"/>
              <a:gd name="connsiteY33" fmla="*/ 2493487 h 2932086"/>
              <a:gd name="connsiteX34" fmla="*/ 1990816 w 2932086"/>
              <a:gd name="connsiteY34" fmla="*/ 2366787 h 2932086"/>
              <a:gd name="connsiteX35" fmla="*/ 1990816 w 2932086"/>
              <a:gd name="connsiteY35" fmla="*/ 2264721 h 2932086"/>
              <a:gd name="connsiteX36" fmla="*/ 1762050 w 2932086"/>
              <a:gd name="connsiteY36" fmla="*/ 2035955 h 2932086"/>
              <a:gd name="connsiteX37" fmla="*/ 2082094 w 2932086"/>
              <a:gd name="connsiteY37" fmla="*/ 1204760 h 2932086"/>
              <a:gd name="connsiteX38" fmla="*/ 2267562 w 2932086"/>
              <a:gd name="connsiteY38" fmla="*/ 1390228 h 2932086"/>
              <a:gd name="connsiteX39" fmla="*/ 2174828 w 2932086"/>
              <a:gd name="connsiteY39" fmla="*/ 1390228 h 2932086"/>
              <a:gd name="connsiteX40" fmla="*/ 2082094 w 2932086"/>
              <a:gd name="connsiteY40" fmla="*/ 1297494 h 2932086"/>
              <a:gd name="connsiteX41" fmla="*/ 1989360 w 2932086"/>
              <a:gd name="connsiteY41" fmla="*/ 1390228 h 2932086"/>
              <a:gd name="connsiteX42" fmla="*/ 1896626 w 2932086"/>
              <a:gd name="connsiteY42" fmla="*/ 1390228 h 2932086"/>
              <a:gd name="connsiteX43" fmla="*/ 2082094 w 2932086"/>
              <a:gd name="connsiteY43" fmla="*/ 1204760 h 2932086"/>
              <a:gd name="connsiteX44" fmla="*/ 858131 w 2932086"/>
              <a:gd name="connsiteY44" fmla="*/ 1204760 h 2932086"/>
              <a:gd name="connsiteX45" fmla="*/ 1043599 w 2932086"/>
              <a:gd name="connsiteY45" fmla="*/ 1390228 h 2932086"/>
              <a:gd name="connsiteX46" fmla="*/ 950865 w 2932086"/>
              <a:gd name="connsiteY46" fmla="*/ 1390228 h 2932086"/>
              <a:gd name="connsiteX47" fmla="*/ 858131 w 2932086"/>
              <a:gd name="connsiteY47" fmla="*/ 1297494 h 2932086"/>
              <a:gd name="connsiteX48" fmla="*/ 765397 w 2932086"/>
              <a:gd name="connsiteY48" fmla="*/ 1390228 h 2932086"/>
              <a:gd name="connsiteX49" fmla="*/ 672663 w 2932086"/>
              <a:gd name="connsiteY49" fmla="*/ 1390228 h 2932086"/>
              <a:gd name="connsiteX50" fmla="*/ 858131 w 2932086"/>
              <a:gd name="connsiteY50" fmla="*/ 1204760 h 2932086"/>
              <a:gd name="connsiteX51" fmla="*/ 2757472 w 2932086"/>
              <a:gd name="connsiteY51" fmla="*/ 1028999 h 2932086"/>
              <a:gd name="connsiteX52" fmla="*/ 2742916 w 2932086"/>
              <a:gd name="connsiteY52" fmla="*/ 1038847 h 2932086"/>
              <a:gd name="connsiteX53" fmla="*/ 2417299 w 2932086"/>
              <a:gd name="connsiteY53" fmla="*/ 1102415 h 2932086"/>
              <a:gd name="connsiteX54" fmla="*/ 2366875 w 2932086"/>
              <a:gd name="connsiteY54" fmla="*/ 1098677 h 2932086"/>
              <a:gd name="connsiteX55" fmla="*/ 2367654 w 2932086"/>
              <a:gd name="connsiteY55" fmla="*/ 1100111 h 2932086"/>
              <a:gd name="connsiteX56" fmla="*/ 2444326 w 2932086"/>
              <a:gd name="connsiteY56" fmla="*/ 1479883 h 2932086"/>
              <a:gd name="connsiteX57" fmla="*/ 2444325 w 2932086"/>
              <a:gd name="connsiteY57" fmla="*/ 1945058 h 2932086"/>
              <a:gd name="connsiteX58" fmla="*/ 2352040 w 2932086"/>
              <a:gd name="connsiteY58" fmla="*/ 2247179 h 2932086"/>
              <a:gd name="connsiteX59" fmla="*/ 2346603 w 2932086"/>
              <a:gd name="connsiteY59" fmla="*/ 2254100 h 2932086"/>
              <a:gd name="connsiteX60" fmla="*/ 2398583 w 2932086"/>
              <a:gd name="connsiteY60" fmla="*/ 2292970 h 2932086"/>
              <a:gd name="connsiteX61" fmla="*/ 2484730 w 2932086"/>
              <a:gd name="connsiteY61" fmla="*/ 2371266 h 2932086"/>
              <a:gd name="connsiteX62" fmla="*/ 2518758 w 2932086"/>
              <a:gd name="connsiteY62" fmla="*/ 2333827 h 2932086"/>
              <a:gd name="connsiteX63" fmla="*/ 2830284 w 2932086"/>
              <a:gd name="connsiteY63" fmla="*/ 1466043 h 2932086"/>
              <a:gd name="connsiteX64" fmla="*/ 2768950 w 2932086"/>
              <a:gd name="connsiteY64" fmla="*/ 1060360 h 2932086"/>
              <a:gd name="connsiteX65" fmla="*/ 175653 w 2932086"/>
              <a:gd name="connsiteY65" fmla="*/ 1026159 h 2932086"/>
              <a:gd name="connsiteX66" fmla="*/ 163136 w 2932086"/>
              <a:gd name="connsiteY66" fmla="*/ 1060360 h 2932086"/>
              <a:gd name="connsiteX67" fmla="*/ 101802 w 2932086"/>
              <a:gd name="connsiteY67" fmla="*/ 1466043 h 2932086"/>
              <a:gd name="connsiteX68" fmla="*/ 413329 w 2932086"/>
              <a:gd name="connsiteY68" fmla="*/ 2333827 h 2932086"/>
              <a:gd name="connsiteX69" fmla="*/ 447356 w 2932086"/>
              <a:gd name="connsiteY69" fmla="*/ 2371266 h 2932086"/>
              <a:gd name="connsiteX70" fmla="*/ 533504 w 2932086"/>
              <a:gd name="connsiteY70" fmla="*/ 2292970 h 2932086"/>
              <a:gd name="connsiteX71" fmla="*/ 588783 w 2932086"/>
              <a:gd name="connsiteY71" fmla="*/ 2251634 h 2932086"/>
              <a:gd name="connsiteX72" fmla="*/ 585283 w 2932086"/>
              <a:gd name="connsiteY72" fmla="*/ 2247179 h 2932086"/>
              <a:gd name="connsiteX73" fmla="*/ 492998 w 2932086"/>
              <a:gd name="connsiteY73" fmla="*/ 1945058 h 2932086"/>
              <a:gd name="connsiteX74" fmla="*/ 492998 w 2932086"/>
              <a:gd name="connsiteY74" fmla="*/ 1479883 h 2932086"/>
              <a:gd name="connsiteX75" fmla="*/ 569671 w 2932086"/>
              <a:gd name="connsiteY75" fmla="*/ 1100111 h 2932086"/>
              <a:gd name="connsiteX76" fmla="*/ 570449 w 2932086"/>
              <a:gd name="connsiteY76" fmla="*/ 1098677 h 2932086"/>
              <a:gd name="connsiteX77" fmla="*/ 520025 w 2932086"/>
              <a:gd name="connsiteY77" fmla="*/ 1102415 h 2932086"/>
              <a:gd name="connsiteX78" fmla="*/ 194409 w 2932086"/>
              <a:gd name="connsiteY78" fmla="*/ 1038847 h 2932086"/>
              <a:gd name="connsiteX79" fmla="*/ 1468662 w 2932086"/>
              <a:gd name="connsiteY79" fmla="*/ 601649 h 2932086"/>
              <a:gd name="connsiteX80" fmla="*/ 584558 w 2932086"/>
              <a:gd name="connsiteY80" fmla="*/ 1485753 h 2932086"/>
              <a:gd name="connsiteX81" fmla="*/ 584558 w 2932086"/>
              <a:gd name="connsiteY81" fmla="*/ 1953500 h 2932086"/>
              <a:gd name="connsiteX82" fmla="*/ 856465 w 2932086"/>
              <a:gd name="connsiteY82" fmla="*/ 2363713 h 2932086"/>
              <a:gd name="connsiteX83" fmla="*/ 866379 w 2932086"/>
              <a:gd name="connsiteY83" fmla="*/ 2366791 h 2932086"/>
              <a:gd name="connsiteX84" fmla="*/ 866379 w 2932086"/>
              <a:gd name="connsiteY84" fmla="*/ 2264971 h 2932086"/>
              <a:gd name="connsiteX85" fmla="*/ 1171179 w 2932086"/>
              <a:gd name="connsiteY85" fmla="*/ 1960171 h 2932086"/>
              <a:gd name="connsiteX86" fmla="*/ 1766147 w 2932086"/>
              <a:gd name="connsiteY86" fmla="*/ 1960171 h 2932086"/>
              <a:gd name="connsiteX87" fmla="*/ 2070947 w 2932086"/>
              <a:gd name="connsiteY87" fmla="*/ 2264971 h 2932086"/>
              <a:gd name="connsiteX88" fmla="*/ 2070947 w 2932086"/>
              <a:gd name="connsiteY88" fmla="*/ 2366790 h 2932086"/>
              <a:gd name="connsiteX89" fmla="*/ 2080859 w 2932086"/>
              <a:gd name="connsiteY89" fmla="*/ 2363713 h 2932086"/>
              <a:gd name="connsiteX90" fmla="*/ 2352766 w 2932086"/>
              <a:gd name="connsiteY90" fmla="*/ 1953500 h 2932086"/>
              <a:gd name="connsiteX91" fmla="*/ 2352766 w 2932086"/>
              <a:gd name="connsiteY91" fmla="*/ 1485753 h 2932086"/>
              <a:gd name="connsiteX92" fmla="*/ 1468662 w 2932086"/>
              <a:gd name="connsiteY92" fmla="*/ 601649 h 2932086"/>
              <a:gd name="connsiteX93" fmla="*/ 1466043 w 2932086"/>
              <a:gd name="connsiteY93" fmla="*/ 101802 h 2932086"/>
              <a:gd name="connsiteX94" fmla="*/ 266459 w 2932086"/>
              <a:gd name="connsiteY94" fmla="*/ 815765 h 2932086"/>
              <a:gd name="connsiteX95" fmla="*/ 247724 w 2932086"/>
              <a:gd name="connsiteY95" fmla="*/ 854655 h 2932086"/>
              <a:gd name="connsiteX96" fmla="*/ 300474 w 2932086"/>
              <a:gd name="connsiteY96" fmla="*/ 838675 h 2932086"/>
              <a:gd name="connsiteX97" fmla="*/ 520025 w 2932086"/>
              <a:gd name="connsiteY97" fmla="*/ 814051 h 2932086"/>
              <a:gd name="connsiteX98" fmla="*/ 672874 w 2932086"/>
              <a:gd name="connsiteY98" fmla="*/ 825382 h 2932086"/>
              <a:gd name="connsiteX99" fmla="*/ 736552 w 2932086"/>
              <a:gd name="connsiteY99" fmla="*/ 841146 h 2932086"/>
              <a:gd name="connsiteX100" fmla="*/ 778764 w 2932086"/>
              <a:gd name="connsiteY100" fmla="*/ 789984 h 2932086"/>
              <a:gd name="connsiteX101" fmla="*/ 1088890 w 2932086"/>
              <a:gd name="connsiteY101" fmla="*/ 580892 h 2932086"/>
              <a:gd name="connsiteX102" fmla="*/ 1153845 w 2932086"/>
              <a:gd name="connsiteY102" fmla="*/ 557118 h 2932086"/>
              <a:gd name="connsiteX103" fmla="*/ 1323449 w 2932086"/>
              <a:gd name="connsiteY103" fmla="*/ 309328 h 2932086"/>
              <a:gd name="connsiteX104" fmla="*/ 1373150 w 2932086"/>
              <a:gd name="connsiteY104" fmla="*/ 386436 h 2932086"/>
              <a:gd name="connsiteX105" fmla="*/ 1469722 w 2932086"/>
              <a:gd name="connsiteY105" fmla="*/ 256588 h 2932086"/>
              <a:gd name="connsiteX106" fmla="*/ 1566293 w 2932086"/>
              <a:gd name="connsiteY106" fmla="*/ 386435 h 2932086"/>
              <a:gd name="connsiteX107" fmla="*/ 1615994 w 2932086"/>
              <a:gd name="connsiteY107" fmla="*/ 309327 h 2932086"/>
              <a:gd name="connsiteX108" fmla="*/ 1786307 w 2932086"/>
              <a:gd name="connsiteY108" fmla="*/ 558153 h 2932086"/>
              <a:gd name="connsiteX109" fmla="*/ 1848435 w 2932086"/>
              <a:gd name="connsiteY109" fmla="*/ 580892 h 2932086"/>
              <a:gd name="connsiteX110" fmla="*/ 2158561 w 2932086"/>
              <a:gd name="connsiteY110" fmla="*/ 789984 h 2932086"/>
              <a:gd name="connsiteX111" fmla="*/ 2200772 w 2932086"/>
              <a:gd name="connsiteY111" fmla="*/ 841146 h 2932086"/>
              <a:gd name="connsiteX112" fmla="*/ 2264450 w 2932086"/>
              <a:gd name="connsiteY112" fmla="*/ 825382 h 2932086"/>
              <a:gd name="connsiteX113" fmla="*/ 2417299 w 2932086"/>
              <a:gd name="connsiteY113" fmla="*/ 814051 h 2932086"/>
              <a:gd name="connsiteX114" fmla="*/ 2636850 w 2932086"/>
              <a:gd name="connsiteY114" fmla="*/ 838675 h 2932086"/>
              <a:gd name="connsiteX115" fmla="*/ 2683467 w 2932086"/>
              <a:gd name="connsiteY115" fmla="*/ 852797 h 2932086"/>
              <a:gd name="connsiteX116" fmla="*/ 2665627 w 2932086"/>
              <a:gd name="connsiteY116" fmla="*/ 815765 h 2932086"/>
              <a:gd name="connsiteX117" fmla="*/ 1466043 w 2932086"/>
              <a:gd name="connsiteY117" fmla="*/ 101802 h 2932086"/>
              <a:gd name="connsiteX118" fmla="*/ 1466043 w 2932086"/>
              <a:gd name="connsiteY118" fmla="*/ 0 h 2932086"/>
              <a:gd name="connsiteX119" fmla="*/ 2932086 w 2932086"/>
              <a:gd name="connsiteY119" fmla="*/ 1466043 h 2932086"/>
              <a:gd name="connsiteX120" fmla="*/ 1466043 w 2932086"/>
              <a:gd name="connsiteY120" fmla="*/ 2932086 h 2932086"/>
              <a:gd name="connsiteX121" fmla="*/ 0 w 2932086"/>
              <a:gd name="connsiteY121" fmla="*/ 1466043 h 2932086"/>
              <a:gd name="connsiteX122" fmla="*/ 1466043 w 2932086"/>
              <a:gd name="connsiteY122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</a:cxnLst>
            <a:rect l="l" t="t" r="r" b="b"/>
            <a:pathLst>
              <a:path w="2932086" h="2932086">
                <a:moveTo>
                  <a:pt x="655055" y="2329055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79967" y="2331250"/>
                </a:lnTo>
                <a:lnTo>
                  <a:pt x="2247684" y="2362027"/>
                </a:lnTo>
                <a:cubicBezTo>
                  <a:pt x="2207653" y="2395064"/>
                  <a:pt x="2162783" y="2422447"/>
                  <a:pt x="2114297" y="2442955"/>
                </a:cubicBezTo>
                <a:lnTo>
                  <a:pt x="2059004" y="2460119"/>
                </a:lnTo>
                <a:lnTo>
                  <a:pt x="2057681" y="2466670"/>
                </a:lnTo>
                <a:cubicBezTo>
                  <a:pt x="2032054" y="2527258"/>
                  <a:pt x="1972060" y="2569771"/>
                  <a:pt x="1902137" y="2569771"/>
                </a:cubicBezTo>
                <a:lnTo>
                  <a:pt x="1035189" y="2569771"/>
                </a:lnTo>
                <a:cubicBezTo>
                  <a:pt x="965266" y="2569771"/>
                  <a:pt x="905272" y="2527258"/>
                  <a:pt x="879645" y="2466670"/>
                </a:cubicBezTo>
                <a:lnTo>
                  <a:pt x="878323" y="2460120"/>
                </a:lnTo>
                <a:lnTo>
                  <a:pt x="823026" y="2442955"/>
                </a:lnTo>
                <a:cubicBezTo>
                  <a:pt x="774540" y="2422447"/>
                  <a:pt x="729671" y="2395064"/>
                  <a:pt x="689640" y="2362027"/>
                </a:cubicBezTo>
                <a:close/>
                <a:moveTo>
                  <a:pt x="1751481" y="2251357"/>
                </a:moveTo>
                <a:cubicBezTo>
                  <a:pt x="1820536" y="2251357"/>
                  <a:pt x="1876516" y="2285898"/>
                  <a:pt x="1876516" y="2328506"/>
                </a:cubicBezTo>
                <a:cubicBezTo>
                  <a:pt x="1876516" y="2371114"/>
                  <a:pt x="1820536" y="2405655"/>
                  <a:pt x="1751481" y="2405655"/>
                </a:cubicBezTo>
                <a:cubicBezTo>
                  <a:pt x="1682426" y="2405655"/>
                  <a:pt x="1626446" y="2371114"/>
                  <a:pt x="1626446" y="2328506"/>
                </a:cubicBezTo>
                <a:cubicBezTo>
                  <a:pt x="1626446" y="2285898"/>
                  <a:pt x="1682426" y="2251357"/>
                  <a:pt x="1751481" y="2251357"/>
                </a:cubicBezTo>
                <a:close/>
                <a:moveTo>
                  <a:pt x="1181886" y="2251357"/>
                </a:moveTo>
                <a:cubicBezTo>
                  <a:pt x="1250941" y="2251357"/>
                  <a:pt x="1306921" y="2285898"/>
                  <a:pt x="1306921" y="2328506"/>
                </a:cubicBezTo>
                <a:cubicBezTo>
                  <a:pt x="1306921" y="2371114"/>
                  <a:pt x="1250941" y="2405655"/>
                  <a:pt x="1181886" y="2405655"/>
                </a:cubicBezTo>
                <a:cubicBezTo>
                  <a:pt x="1112831" y="2405655"/>
                  <a:pt x="1056851" y="2371114"/>
                  <a:pt x="1056851" y="2328506"/>
                </a:cubicBezTo>
                <a:cubicBezTo>
                  <a:pt x="1056851" y="2285898"/>
                  <a:pt x="1112831" y="2251357"/>
                  <a:pt x="1181886" y="2251357"/>
                </a:cubicBezTo>
                <a:close/>
                <a:moveTo>
                  <a:pt x="1175276" y="2035955"/>
                </a:moveTo>
                <a:cubicBezTo>
                  <a:pt x="1048932" y="2035955"/>
                  <a:pt x="946510" y="2138377"/>
                  <a:pt x="946510" y="2264721"/>
                </a:cubicBezTo>
                <a:lnTo>
                  <a:pt x="946510" y="2366787"/>
                </a:lnTo>
                <a:cubicBezTo>
                  <a:pt x="946510" y="2436761"/>
                  <a:pt x="1003236" y="2493487"/>
                  <a:pt x="1073210" y="2493487"/>
                </a:cubicBezTo>
                <a:lnTo>
                  <a:pt x="1864116" y="2493487"/>
                </a:lnTo>
                <a:cubicBezTo>
                  <a:pt x="1934090" y="2493487"/>
                  <a:pt x="1990816" y="2436761"/>
                  <a:pt x="1990816" y="2366787"/>
                </a:cubicBezTo>
                <a:lnTo>
                  <a:pt x="1990816" y="2264721"/>
                </a:lnTo>
                <a:cubicBezTo>
                  <a:pt x="1990816" y="2138377"/>
                  <a:pt x="1888394" y="2035955"/>
                  <a:pt x="1762050" y="2035955"/>
                </a:cubicBezTo>
                <a:close/>
                <a:moveTo>
                  <a:pt x="2082094" y="1204760"/>
                </a:moveTo>
                <a:cubicBezTo>
                  <a:pt x="2184525" y="1204760"/>
                  <a:pt x="2267562" y="1287797"/>
                  <a:pt x="2267562" y="1390228"/>
                </a:cubicBezTo>
                <a:lnTo>
                  <a:pt x="2174828" y="1390228"/>
                </a:lnTo>
                <a:cubicBezTo>
                  <a:pt x="2174828" y="1339012"/>
                  <a:pt x="2133310" y="1297494"/>
                  <a:pt x="2082094" y="1297494"/>
                </a:cubicBezTo>
                <a:cubicBezTo>
                  <a:pt x="2030878" y="1297494"/>
                  <a:pt x="1989360" y="1339012"/>
                  <a:pt x="1989360" y="1390228"/>
                </a:cubicBezTo>
                <a:lnTo>
                  <a:pt x="1896626" y="1390228"/>
                </a:lnTo>
                <a:cubicBezTo>
                  <a:pt x="1896626" y="1287797"/>
                  <a:pt x="1979663" y="1204760"/>
                  <a:pt x="2082094" y="1204760"/>
                </a:cubicBezTo>
                <a:close/>
                <a:moveTo>
                  <a:pt x="858131" y="1204760"/>
                </a:moveTo>
                <a:cubicBezTo>
                  <a:pt x="960562" y="1204760"/>
                  <a:pt x="1043599" y="1287797"/>
                  <a:pt x="1043599" y="1390228"/>
                </a:cubicBezTo>
                <a:lnTo>
                  <a:pt x="950865" y="1390228"/>
                </a:lnTo>
                <a:cubicBezTo>
                  <a:pt x="950865" y="1339012"/>
                  <a:pt x="909347" y="1297494"/>
                  <a:pt x="858131" y="1297494"/>
                </a:cubicBezTo>
                <a:cubicBezTo>
                  <a:pt x="806915" y="1297494"/>
                  <a:pt x="765397" y="1339012"/>
                  <a:pt x="765397" y="1390228"/>
                </a:cubicBezTo>
                <a:lnTo>
                  <a:pt x="672663" y="1390228"/>
                </a:lnTo>
                <a:cubicBezTo>
                  <a:pt x="672663" y="1287797"/>
                  <a:pt x="755700" y="1204760"/>
                  <a:pt x="858131" y="1204760"/>
                </a:cubicBezTo>
                <a:close/>
                <a:moveTo>
                  <a:pt x="2757472" y="1028999"/>
                </a:moveTo>
                <a:lnTo>
                  <a:pt x="2742916" y="1038847"/>
                </a:lnTo>
                <a:cubicBezTo>
                  <a:pt x="2672348" y="1077199"/>
                  <a:pt x="2552843" y="1102415"/>
                  <a:pt x="2417299" y="1102415"/>
                </a:cubicBezTo>
                <a:lnTo>
                  <a:pt x="2366875" y="1098677"/>
                </a:lnTo>
                <a:lnTo>
                  <a:pt x="2367654" y="1100111"/>
                </a:lnTo>
                <a:cubicBezTo>
                  <a:pt x="2417025" y="1216838"/>
                  <a:pt x="2444326" y="1345172"/>
                  <a:pt x="2444326" y="1479883"/>
                </a:cubicBezTo>
                <a:cubicBezTo>
                  <a:pt x="2444326" y="1634941"/>
                  <a:pt x="2444325" y="1790000"/>
                  <a:pt x="2444325" y="1945058"/>
                </a:cubicBezTo>
                <a:cubicBezTo>
                  <a:pt x="2444325" y="2056970"/>
                  <a:pt x="2410304" y="2160937"/>
                  <a:pt x="2352040" y="2247179"/>
                </a:cubicBezTo>
                <a:lnTo>
                  <a:pt x="2346603" y="225410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5653" y="1026159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8783" y="2251634"/>
                </a:lnTo>
                <a:lnTo>
                  <a:pt x="585283" y="2247179"/>
                </a:lnTo>
                <a:cubicBezTo>
                  <a:pt x="527019" y="2160937"/>
                  <a:pt x="492998" y="2056970"/>
                  <a:pt x="492998" y="1945058"/>
                </a:cubicBezTo>
                <a:lnTo>
                  <a:pt x="492998" y="1479883"/>
                </a:lnTo>
                <a:cubicBezTo>
                  <a:pt x="492998" y="1345172"/>
                  <a:pt x="520299" y="1216838"/>
                  <a:pt x="569671" y="1100111"/>
                </a:cubicBezTo>
                <a:lnTo>
                  <a:pt x="570449" y="1098677"/>
                </a:lnTo>
                <a:lnTo>
                  <a:pt x="520025" y="1102415"/>
                </a:lnTo>
                <a:cubicBezTo>
                  <a:pt x="384481" y="1102415"/>
                  <a:pt x="264976" y="1077199"/>
                  <a:pt x="194409" y="1038847"/>
                </a:cubicBezTo>
                <a:close/>
                <a:moveTo>
                  <a:pt x="1468662" y="601649"/>
                </a:moveTo>
                <a:cubicBezTo>
                  <a:pt x="980385" y="601649"/>
                  <a:pt x="584558" y="997476"/>
                  <a:pt x="584558" y="1485753"/>
                </a:cubicBezTo>
                <a:lnTo>
                  <a:pt x="584558" y="1953500"/>
                </a:lnTo>
                <a:cubicBezTo>
                  <a:pt x="584558" y="2137908"/>
                  <a:pt x="696677" y="2296129"/>
                  <a:pt x="856465" y="2363713"/>
                </a:cubicBezTo>
                <a:lnTo>
                  <a:pt x="866379" y="2366791"/>
                </a:lnTo>
                <a:lnTo>
                  <a:pt x="866379" y="2264971"/>
                </a:lnTo>
                <a:cubicBezTo>
                  <a:pt x="866379" y="2096635"/>
                  <a:pt x="1002843" y="1960171"/>
                  <a:pt x="1171179" y="1960171"/>
                </a:cubicBezTo>
                <a:lnTo>
                  <a:pt x="1766147" y="1960171"/>
                </a:lnTo>
                <a:cubicBezTo>
                  <a:pt x="1934483" y="1960171"/>
                  <a:pt x="2070947" y="2096635"/>
                  <a:pt x="2070947" y="2264971"/>
                </a:cubicBezTo>
                <a:lnTo>
                  <a:pt x="2070947" y="2366790"/>
                </a:lnTo>
                <a:lnTo>
                  <a:pt x="2080859" y="2363713"/>
                </a:lnTo>
                <a:cubicBezTo>
                  <a:pt x="2240648" y="2296129"/>
                  <a:pt x="2352766" y="2137908"/>
                  <a:pt x="2352766" y="1953500"/>
                </a:cubicBezTo>
                <a:lnTo>
                  <a:pt x="2352766" y="1485753"/>
                </a:lnTo>
                <a:cubicBezTo>
                  <a:pt x="2352766" y="997476"/>
                  <a:pt x="1956939" y="601649"/>
                  <a:pt x="1468662" y="601649"/>
                </a:cubicBezTo>
                <a:close/>
                <a:moveTo>
                  <a:pt x="1466043" y="101802"/>
                </a:moveTo>
                <a:cubicBezTo>
                  <a:pt x="948047" y="101802"/>
                  <a:pt x="497478" y="390497"/>
                  <a:pt x="266459" y="815765"/>
                </a:cubicBezTo>
                <a:lnTo>
                  <a:pt x="247724" y="854655"/>
                </a:lnTo>
                <a:lnTo>
                  <a:pt x="300474" y="838675"/>
                </a:lnTo>
                <a:cubicBezTo>
                  <a:pt x="363146" y="823129"/>
                  <a:pt x="438698" y="814051"/>
                  <a:pt x="520025" y="814051"/>
                </a:cubicBezTo>
                <a:cubicBezTo>
                  <a:pt x="574243" y="814051"/>
                  <a:pt x="625894" y="818086"/>
                  <a:pt x="672874" y="825382"/>
                </a:cubicBezTo>
                <a:lnTo>
                  <a:pt x="736552" y="841146"/>
                </a:lnTo>
                <a:lnTo>
                  <a:pt x="778764" y="789984"/>
                </a:lnTo>
                <a:cubicBezTo>
                  <a:pt x="867044" y="701704"/>
                  <a:pt x="972163" y="630263"/>
                  <a:pt x="1088890" y="580892"/>
                </a:cubicBezTo>
                <a:lnTo>
                  <a:pt x="1153845" y="557118"/>
                </a:lnTo>
                <a:lnTo>
                  <a:pt x="1323449" y="309328"/>
                </a:lnTo>
                <a:lnTo>
                  <a:pt x="1373150" y="386436"/>
                </a:lnTo>
                <a:lnTo>
                  <a:pt x="1469722" y="256588"/>
                </a:lnTo>
                <a:lnTo>
                  <a:pt x="1566293" y="386435"/>
                </a:lnTo>
                <a:lnTo>
                  <a:pt x="1615994" y="309327"/>
                </a:lnTo>
                <a:lnTo>
                  <a:pt x="1786307" y="558153"/>
                </a:lnTo>
                <a:lnTo>
                  <a:pt x="1848435" y="580892"/>
                </a:lnTo>
                <a:cubicBezTo>
                  <a:pt x="1965161" y="630263"/>
                  <a:pt x="2070281" y="701704"/>
                  <a:pt x="2158561" y="789984"/>
                </a:cubicBezTo>
                <a:lnTo>
                  <a:pt x="2200772" y="841146"/>
                </a:lnTo>
                <a:lnTo>
                  <a:pt x="2264450" y="825382"/>
                </a:lnTo>
                <a:cubicBezTo>
                  <a:pt x="2311430" y="818086"/>
                  <a:pt x="2363081" y="814051"/>
                  <a:pt x="2417299" y="814051"/>
                </a:cubicBezTo>
                <a:cubicBezTo>
                  <a:pt x="2498626" y="814051"/>
                  <a:pt x="2574178" y="823129"/>
                  <a:pt x="2636850" y="838675"/>
                </a:cubicBezTo>
                <a:lnTo>
                  <a:pt x="2683467" y="852797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3EDBA64F-88A7-423A-A51C-44284D6C931E}"/>
              </a:ext>
            </a:extLst>
          </p:cNvPr>
          <p:cNvSpPr/>
          <p:nvPr/>
        </p:nvSpPr>
        <p:spPr>
          <a:xfrm>
            <a:off x="3722237" y="907331"/>
            <a:ext cx="2549101" cy="2549101"/>
          </a:xfrm>
          <a:custGeom>
            <a:avLst/>
            <a:gdLst>
              <a:gd name="connsiteX0" fmla="*/ 2276764 w 2932086"/>
              <a:gd name="connsiteY0" fmla="*/ 2328855 h 2932086"/>
              <a:gd name="connsiteX1" fmla="*/ 2241969 w 2932086"/>
              <a:gd name="connsiteY1" fmla="*/ 2362027 h 2932086"/>
              <a:gd name="connsiteX2" fmla="*/ 2108582 w 2932086"/>
              <a:gd name="connsiteY2" fmla="*/ 2442955 h 2932086"/>
              <a:gd name="connsiteX3" fmla="*/ 2053289 w 2932086"/>
              <a:gd name="connsiteY3" fmla="*/ 2460119 h 2932086"/>
              <a:gd name="connsiteX4" fmla="*/ 2051966 w 2932086"/>
              <a:gd name="connsiteY4" fmla="*/ 2466670 h 2932086"/>
              <a:gd name="connsiteX5" fmla="*/ 1896422 w 2932086"/>
              <a:gd name="connsiteY5" fmla="*/ 2569771 h 2932086"/>
              <a:gd name="connsiteX6" fmla="*/ 1029474 w 2932086"/>
              <a:gd name="connsiteY6" fmla="*/ 2569771 h 2932086"/>
              <a:gd name="connsiteX7" fmla="*/ 873930 w 2932086"/>
              <a:gd name="connsiteY7" fmla="*/ 2466670 h 2932086"/>
              <a:gd name="connsiteX8" fmla="*/ 872608 w 2932086"/>
              <a:gd name="connsiteY8" fmla="*/ 2460120 h 2932086"/>
              <a:gd name="connsiteX9" fmla="*/ 817311 w 2932086"/>
              <a:gd name="connsiteY9" fmla="*/ 2442955 h 2932086"/>
              <a:gd name="connsiteX10" fmla="*/ 683925 w 2932086"/>
              <a:gd name="connsiteY10" fmla="*/ 2362027 h 2932086"/>
              <a:gd name="connsiteX11" fmla="*/ 651852 w 2932086"/>
              <a:gd name="connsiteY11" fmla="*/ 2331450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766 w 2932086"/>
              <a:gd name="connsiteY19" fmla="*/ 2251357 h 2932086"/>
              <a:gd name="connsiteX20" fmla="*/ 1870801 w 2932086"/>
              <a:gd name="connsiteY20" fmla="*/ 2328506 h 2932086"/>
              <a:gd name="connsiteX21" fmla="*/ 1745766 w 2932086"/>
              <a:gd name="connsiteY21" fmla="*/ 2405655 h 2932086"/>
              <a:gd name="connsiteX22" fmla="*/ 1620731 w 2932086"/>
              <a:gd name="connsiteY22" fmla="*/ 2328506 h 2932086"/>
              <a:gd name="connsiteX23" fmla="*/ 1745766 w 2932086"/>
              <a:gd name="connsiteY23" fmla="*/ 2251357 h 2932086"/>
              <a:gd name="connsiteX24" fmla="*/ 1176171 w 2932086"/>
              <a:gd name="connsiteY24" fmla="*/ 2251357 h 2932086"/>
              <a:gd name="connsiteX25" fmla="*/ 1301206 w 2932086"/>
              <a:gd name="connsiteY25" fmla="*/ 2328506 h 2932086"/>
              <a:gd name="connsiteX26" fmla="*/ 1176171 w 2932086"/>
              <a:gd name="connsiteY26" fmla="*/ 2405655 h 2932086"/>
              <a:gd name="connsiteX27" fmla="*/ 1051136 w 2932086"/>
              <a:gd name="connsiteY27" fmla="*/ 2328506 h 2932086"/>
              <a:gd name="connsiteX28" fmla="*/ 1176171 w 2932086"/>
              <a:gd name="connsiteY28" fmla="*/ 2251357 h 2932086"/>
              <a:gd name="connsiteX29" fmla="*/ 1169561 w 2932086"/>
              <a:gd name="connsiteY29" fmla="*/ 2035955 h 2932086"/>
              <a:gd name="connsiteX30" fmla="*/ 940795 w 2932086"/>
              <a:gd name="connsiteY30" fmla="*/ 2264721 h 2932086"/>
              <a:gd name="connsiteX31" fmla="*/ 940795 w 2932086"/>
              <a:gd name="connsiteY31" fmla="*/ 2366787 h 2932086"/>
              <a:gd name="connsiteX32" fmla="*/ 1067495 w 2932086"/>
              <a:gd name="connsiteY32" fmla="*/ 2493487 h 2932086"/>
              <a:gd name="connsiteX33" fmla="*/ 1858401 w 2932086"/>
              <a:gd name="connsiteY33" fmla="*/ 2493487 h 2932086"/>
              <a:gd name="connsiteX34" fmla="*/ 1985101 w 2932086"/>
              <a:gd name="connsiteY34" fmla="*/ 2366787 h 2932086"/>
              <a:gd name="connsiteX35" fmla="*/ 1985101 w 2932086"/>
              <a:gd name="connsiteY35" fmla="*/ 2264721 h 2932086"/>
              <a:gd name="connsiteX36" fmla="*/ 1756335 w 2932086"/>
              <a:gd name="connsiteY36" fmla="*/ 2035955 h 2932086"/>
              <a:gd name="connsiteX37" fmla="*/ 2074474 w 2932086"/>
              <a:gd name="connsiteY37" fmla="*/ 1204760 h 2932086"/>
              <a:gd name="connsiteX38" fmla="*/ 2259942 w 2932086"/>
              <a:gd name="connsiteY38" fmla="*/ 1390228 h 2932086"/>
              <a:gd name="connsiteX39" fmla="*/ 2167208 w 2932086"/>
              <a:gd name="connsiteY39" fmla="*/ 1390228 h 2932086"/>
              <a:gd name="connsiteX40" fmla="*/ 2074474 w 2932086"/>
              <a:gd name="connsiteY40" fmla="*/ 1297494 h 2932086"/>
              <a:gd name="connsiteX41" fmla="*/ 1981740 w 2932086"/>
              <a:gd name="connsiteY41" fmla="*/ 1390228 h 2932086"/>
              <a:gd name="connsiteX42" fmla="*/ 1889006 w 2932086"/>
              <a:gd name="connsiteY42" fmla="*/ 1390228 h 2932086"/>
              <a:gd name="connsiteX43" fmla="*/ 2074474 w 2932086"/>
              <a:gd name="connsiteY43" fmla="*/ 1204760 h 2932086"/>
              <a:gd name="connsiteX44" fmla="*/ 850511 w 2932086"/>
              <a:gd name="connsiteY44" fmla="*/ 1204760 h 2932086"/>
              <a:gd name="connsiteX45" fmla="*/ 1035979 w 2932086"/>
              <a:gd name="connsiteY45" fmla="*/ 1390228 h 2932086"/>
              <a:gd name="connsiteX46" fmla="*/ 943245 w 2932086"/>
              <a:gd name="connsiteY46" fmla="*/ 1390228 h 2932086"/>
              <a:gd name="connsiteX47" fmla="*/ 850511 w 2932086"/>
              <a:gd name="connsiteY47" fmla="*/ 1297494 h 2932086"/>
              <a:gd name="connsiteX48" fmla="*/ 757777 w 2932086"/>
              <a:gd name="connsiteY48" fmla="*/ 1390228 h 2932086"/>
              <a:gd name="connsiteX49" fmla="*/ 665043 w 2932086"/>
              <a:gd name="connsiteY49" fmla="*/ 1390228 h 2932086"/>
              <a:gd name="connsiteX50" fmla="*/ 850511 w 2932086"/>
              <a:gd name="connsiteY50" fmla="*/ 1204760 h 2932086"/>
              <a:gd name="connsiteX51" fmla="*/ 174519 w 2932086"/>
              <a:gd name="connsiteY51" fmla="*/ 1029258 h 2932086"/>
              <a:gd name="connsiteX52" fmla="*/ 163136 w 2932086"/>
              <a:gd name="connsiteY52" fmla="*/ 1060360 h 2932086"/>
              <a:gd name="connsiteX53" fmla="*/ 101802 w 2932086"/>
              <a:gd name="connsiteY53" fmla="*/ 1466043 h 2932086"/>
              <a:gd name="connsiteX54" fmla="*/ 413329 w 2932086"/>
              <a:gd name="connsiteY54" fmla="*/ 2333827 h 2932086"/>
              <a:gd name="connsiteX55" fmla="*/ 447356 w 2932086"/>
              <a:gd name="connsiteY55" fmla="*/ 2371266 h 2932086"/>
              <a:gd name="connsiteX56" fmla="*/ 533504 w 2932086"/>
              <a:gd name="connsiteY56" fmla="*/ 2292970 h 2932086"/>
              <a:gd name="connsiteX57" fmla="*/ 585183 w 2932086"/>
              <a:gd name="connsiteY57" fmla="*/ 2254325 h 2932086"/>
              <a:gd name="connsiteX58" fmla="*/ 579569 w 2932086"/>
              <a:gd name="connsiteY58" fmla="*/ 2247179 h 2932086"/>
              <a:gd name="connsiteX59" fmla="*/ 487283 w 2932086"/>
              <a:gd name="connsiteY59" fmla="*/ 1945058 h 2932086"/>
              <a:gd name="connsiteX60" fmla="*/ 487283 w 2932086"/>
              <a:gd name="connsiteY60" fmla="*/ 1479883 h 2932086"/>
              <a:gd name="connsiteX61" fmla="*/ 563956 w 2932086"/>
              <a:gd name="connsiteY61" fmla="*/ 1100111 h 2932086"/>
              <a:gd name="connsiteX62" fmla="*/ 564734 w 2932086"/>
              <a:gd name="connsiteY62" fmla="*/ 1098677 h 2932086"/>
              <a:gd name="connsiteX63" fmla="*/ 514310 w 2932086"/>
              <a:gd name="connsiteY63" fmla="*/ 1102415 h 2932086"/>
              <a:gd name="connsiteX64" fmla="*/ 188694 w 2932086"/>
              <a:gd name="connsiteY64" fmla="*/ 1038847 h 2932086"/>
              <a:gd name="connsiteX65" fmla="*/ 2756338 w 2932086"/>
              <a:gd name="connsiteY65" fmla="*/ 1025901 h 2932086"/>
              <a:gd name="connsiteX66" fmla="*/ 2737201 w 2932086"/>
              <a:gd name="connsiteY66" fmla="*/ 1038847 h 2932086"/>
              <a:gd name="connsiteX67" fmla="*/ 2411584 w 2932086"/>
              <a:gd name="connsiteY67" fmla="*/ 1102415 h 2932086"/>
              <a:gd name="connsiteX68" fmla="*/ 2361160 w 2932086"/>
              <a:gd name="connsiteY68" fmla="*/ 1098677 h 2932086"/>
              <a:gd name="connsiteX69" fmla="*/ 2361939 w 2932086"/>
              <a:gd name="connsiteY69" fmla="*/ 1100111 h 2932086"/>
              <a:gd name="connsiteX70" fmla="*/ 2438611 w 2932086"/>
              <a:gd name="connsiteY70" fmla="*/ 1479883 h 2932086"/>
              <a:gd name="connsiteX71" fmla="*/ 2438610 w 2932086"/>
              <a:gd name="connsiteY71" fmla="*/ 1945058 h 2932086"/>
              <a:gd name="connsiteX72" fmla="*/ 2346325 w 2932086"/>
              <a:gd name="connsiteY72" fmla="*/ 2247179 h 2932086"/>
              <a:gd name="connsiteX73" fmla="*/ 2343003 w 2932086"/>
              <a:gd name="connsiteY73" fmla="*/ 2251408 h 2932086"/>
              <a:gd name="connsiteX74" fmla="*/ 2398583 w 2932086"/>
              <a:gd name="connsiteY74" fmla="*/ 2292970 h 2932086"/>
              <a:gd name="connsiteX75" fmla="*/ 2484730 w 2932086"/>
              <a:gd name="connsiteY75" fmla="*/ 2371266 h 2932086"/>
              <a:gd name="connsiteX76" fmla="*/ 2518758 w 2932086"/>
              <a:gd name="connsiteY76" fmla="*/ 2333827 h 2932086"/>
              <a:gd name="connsiteX77" fmla="*/ 2830284 w 2932086"/>
              <a:gd name="connsiteY77" fmla="*/ 1466043 h 2932086"/>
              <a:gd name="connsiteX78" fmla="*/ 2768951 w 2932086"/>
              <a:gd name="connsiteY78" fmla="*/ 1060360 h 2932086"/>
              <a:gd name="connsiteX79" fmla="*/ 1462947 w 2932086"/>
              <a:gd name="connsiteY79" fmla="*/ 601649 h 2932086"/>
              <a:gd name="connsiteX80" fmla="*/ 578843 w 2932086"/>
              <a:gd name="connsiteY80" fmla="*/ 1485753 h 2932086"/>
              <a:gd name="connsiteX81" fmla="*/ 578843 w 2932086"/>
              <a:gd name="connsiteY81" fmla="*/ 1953500 h 2932086"/>
              <a:gd name="connsiteX82" fmla="*/ 850750 w 2932086"/>
              <a:gd name="connsiteY82" fmla="*/ 2363713 h 2932086"/>
              <a:gd name="connsiteX83" fmla="*/ 860664 w 2932086"/>
              <a:gd name="connsiteY83" fmla="*/ 2366791 h 2932086"/>
              <a:gd name="connsiteX84" fmla="*/ 860664 w 2932086"/>
              <a:gd name="connsiteY84" fmla="*/ 2264971 h 2932086"/>
              <a:gd name="connsiteX85" fmla="*/ 1165464 w 2932086"/>
              <a:gd name="connsiteY85" fmla="*/ 1960171 h 2932086"/>
              <a:gd name="connsiteX86" fmla="*/ 1760432 w 2932086"/>
              <a:gd name="connsiteY86" fmla="*/ 1960171 h 2932086"/>
              <a:gd name="connsiteX87" fmla="*/ 2065232 w 2932086"/>
              <a:gd name="connsiteY87" fmla="*/ 2264971 h 2932086"/>
              <a:gd name="connsiteX88" fmla="*/ 2065232 w 2932086"/>
              <a:gd name="connsiteY88" fmla="*/ 2366790 h 2932086"/>
              <a:gd name="connsiteX89" fmla="*/ 2075144 w 2932086"/>
              <a:gd name="connsiteY89" fmla="*/ 2363713 h 2932086"/>
              <a:gd name="connsiteX90" fmla="*/ 2347051 w 2932086"/>
              <a:gd name="connsiteY90" fmla="*/ 1953500 h 2932086"/>
              <a:gd name="connsiteX91" fmla="*/ 2347051 w 2932086"/>
              <a:gd name="connsiteY91" fmla="*/ 1485753 h 2932086"/>
              <a:gd name="connsiteX92" fmla="*/ 1462947 w 2932086"/>
              <a:gd name="connsiteY92" fmla="*/ 601649 h 2932086"/>
              <a:gd name="connsiteX93" fmla="*/ 1466043 w 2932086"/>
              <a:gd name="connsiteY93" fmla="*/ 101802 h 2932086"/>
              <a:gd name="connsiteX94" fmla="*/ 266459 w 2932086"/>
              <a:gd name="connsiteY94" fmla="*/ 815765 h 2932086"/>
              <a:gd name="connsiteX95" fmla="*/ 248701 w 2932086"/>
              <a:gd name="connsiteY95" fmla="*/ 852628 h 2932086"/>
              <a:gd name="connsiteX96" fmla="*/ 294759 w 2932086"/>
              <a:gd name="connsiteY96" fmla="*/ 838675 h 2932086"/>
              <a:gd name="connsiteX97" fmla="*/ 514310 w 2932086"/>
              <a:gd name="connsiteY97" fmla="*/ 814051 h 2932086"/>
              <a:gd name="connsiteX98" fmla="*/ 667159 w 2932086"/>
              <a:gd name="connsiteY98" fmla="*/ 825382 h 2932086"/>
              <a:gd name="connsiteX99" fmla="*/ 730837 w 2932086"/>
              <a:gd name="connsiteY99" fmla="*/ 841146 h 2932086"/>
              <a:gd name="connsiteX100" fmla="*/ 773049 w 2932086"/>
              <a:gd name="connsiteY100" fmla="*/ 789984 h 2932086"/>
              <a:gd name="connsiteX101" fmla="*/ 1462947 w 2932086"/>
              <a:gd name="connsiteY101" fmla="*/ 504219 h 2932086"/>
              <a:gd name="connsiteX102" fmla="*/ 2152846 w 2932086"/>
              <a:gd name="connsiteY102" fmla="*/ 789984 h 2932086"/>
              <a:gd name="connsiteX103" fmla="*/ 2195057 w 2932086"/>
              <a:gd name="connsiteY103" fmla="*/ 841146 h 2932086"/>
              <a:gd name="connsiteX104" fmla="*/ 2258735 w 2932086"/>
              <a:gd name="connsiteY104" fmla="*/ 825382 h 2932086"/>
              <a:gd name="connsiteX105" fmla="*/ 2411584 w 2932086"/>
              <a:gd name="connsiteY105" fmla="*/ 814051 h 2932086"/>
              <a:gd name="connsiteX106" fmla="*/ 2631135 w 2932086"/>
              <a:gd name="connsiteY106" fmla="*/ 838675 h 2932086"/>
              <a:gd name="connsiteX107" fmla="*/ 2684444 w 2932086"/>
              <a:gd name="connsiteY107" fmla="*/ 854824 h 2932086"/>
              <a:gd name="connsiteX108" fmla="*/ 2665628 w 2932086"/>
              <a:gd name="connsiteY108" fmla="*/ 815765 h 2932086"/>
              <a:gd name="connsiteX109" fmla="*/ 1466043 w 2932086"/>
              <a:gd name="connsiteY109" fmla="*/ 101802 h 2932086"/>
              <a:gd name="connsiteX110" fmla="*/ 1466043 w 2932086"/>
              <a:gd name="connsiteY110" fmla="*/ 0 h 2932086"/>
              <a:gd name="connsiteX111" fmla="*/ 2932086 w 2932086"/>
              <a:gd name="connsiteY111" fmla="*/ 1466043 h 2932086"/>
              <a:gd name="connsiteX112" fmla="*/ 1466043 w 2932086"/>
              <a:gd name="connsiteY112" fmla="*/ 2932086 h 2932086"/>
              <a:gd name="connsiteX113" fmla="*/ 0 w 2932086"/>
              <a:gd name="connsiteY113" fmla="*/ 1466043 h 2932086"/>
              <a:gd name="connsiteX114" fmla="*/ 1466043 w 2932086"/>
              <a:gd name="connsiteY114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</a:cxnLst>
            <a:rect l="l" t="t" r="r" b="b"/>
            <a:pathLst>
              <a:path w="2932086" h="2932086">
                <a:moveTo>
                  <a:pt x="2276764" y="2328855"/>
                </a:moveTo>
                <a:lnTo>
                  <a:pt x="2241969" y="2362027"/>
                </a:lnTo>
                <a:cubicBezTo>
                  <a:pt x="2201938" y="2395064"/>
                  <a:pt x="2157068" y="2422447"/>
                  <a:pt x="2108582" y="2442955"/>
                </a:cubicBezTo>
                <a:lnTo>
                  <a:pt x="2053289" y="2460119"/>
                </a:lnTo>
                <a:lnTo>
                  <a:pt x="2051966" y="2466670"/>
                </a:lnTo>
                <a:cubicBezTo>
                  <a:pt x="2026339" y="2527258"/>
                  <a:pt x="1966345" y="2569771"/>
                  <a:pt x="1896422" y="2569771"/>
                </a:cubicBezTo>
                <a:lnTo>
                  <a:pt x="1029474" y="2569771"/>
                </a:lnTo>
                <a:cubicBezTo>
                  <a:pt x="959551" y="2569771"/>
                  <a:pt x="899557" y="2527258"/>
                  <a:pt x="873930" y="2466670"/>
                </a:cubicBezTo>
                <a:lnTo>
                  <a:pt x="872608" y="2460120"/>
                </a:lnTo>
                <a:lnTo>
                  <a:pt x="817311" y="2442955"/>
                </a:lnTo>
                <a:cubicBezTo>
                  <a:pt x="768826" y="2422447"/>
                  <a:pt x="723956" y="2395064"/>
                  <a:pt x="683925" y="2362027"/>
                </a:cubicBezTo>
                <a:lnTo>
                  <a:pt x="651852" y="2331450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766" y="2251357"/>
                </a:moveTo>
                <a:cubicBezTo>
                  <a:pt x="1814821" y="2251357"/>
                  <a:pt x="1870801" y="2285898"/>
                  <a:pt x="1870801" y="2328506"/>
                </a:cubicBezTo>
                <a:cubicBezTo>
                  <a:pt x="1870801" y="2371114"/>
                  <a:pt x="1814821" y="2405655"/>
                  <a:pt x="1745766" y="2405655"/>
                </a:cubicBezTo>
                <a:cubicBezTo>
                  <a:pt x="1676711" y="2405655"/>
                  <a:pt x="1620731" y="2371114"/>
                  <a:pt x="1620731" y="2328506"/>
                </a:cubicBezTo>
                <a:cubicBezTo>
                  <a:pt x="1620731" y="2285898"/>
                  <a:pt x="1676711" y="2251357"/>
                  <a:pt x="1745766" y="2251357"/>
                </a:cubicBezTo>
                <a:close/>
                <a:moveTo>
                  <a:pt x="1176171" y="2251357"/>
                </a:moveTo>
                <a:cubicBezTo>
                  <a:pt x="1245226" y="2251357"/>
                  <a:pt x="1301206" y="2285898"/>
                  <a:pt x="1301206" y="2328506"/>
                </a:cubicBezTo>
                <a:cubicBezTo>
                  <a:pt x="1301206" y="2371114"/>
                  <a:pt x="1245226" y="2405655"/>
                  <a:pt x="1176171" y="2405655"/>
                </a:cubicBezTo>
                <a:cubicBezTo>
                  <a:pt x="1107116" y="2405655"/>
                  <a:pt x="1051136" y="2371114"/>
                  <a:pt x="1051136" y="2328506"/>
                </a:cubicBezTo>
                <a:cubicBezTo>
                  <a:pt x="1051136" y="2285898"/>
                  <a:pt x="1107116" y="2251357"/>
                  <a:pt x="1176171" y="2251357"/>
                </a:cubicBezTo>
                <a:close/>
                <a:moveTo>
                  <a:pt x="1169561" y="2035955"/>
                </a:moveTo>
                <a:cubicBezTo>
                  <a:pt x="1043217" y="2035955"/>
                  <a:pt x="940795" y="2138377"/>
                  <a:pt x="940795" y="2264721"/>
                </a:cubicBezTo>
                <a:lnTo>
                  <a:pt x="940795" y="2366787"/>
                </a:lnTo>
                <a:cubicBezTo>
                  <a:pt x="940795" y="2436761"/>
                  <a:pt x="997521" y="2493487"/>
                  <a:pt x="1067495" y="2493487"/>
                </a:cubicBezTo>
                <a:lnTo>
                  <a:pt x="1858401" y="2493487"/>
                </a:lnTo>
                <a:cubicBezTo>
                  <a:pt x="1928375" y="2493487"/>
                  <a:pt x="1985101" y="2436761"/>
                  <a:pt x="1985101" y="2366787"/>
                </a:cubicBezTo>
                <a:lnTo>
                  <a:pt x="1985101" y="2264721"/>
                </a:lnTo>
                <a:cubicBezTo>
                  <a:pt x="1985101" y="2138377"/>
                  <a:pt x="1882679" y="2035955"/>
                  <a:pt x="1756335" y="2035955"/>
                </a:cubicBezTo>
                <a:close/>
                <a:moveTo>
                  <a:pt x="2074474" y="1204760"/>
                </a:moveTo>
                <a:cubicBezTo>
                  <a:pt x="2176905" y="1204760"/>
                  <a:pt x="2259942" y="1287797"/>
                  <a:pt x="2259942" y="1390228"/>
                </a:cubicBezTo>
                <a:lnTo>
                  <a:pt x="2167208" y="1390228"/>
                </a:lnTo>
                <a:cubicBezTo>
                  <a:pt x="2167208" y="1339012"/>
                  <a:pt x="2125690" y="1297494"/>
                  <a:pt x="2074474" y="1297494"/>
                </a:cubicBezTo>
                <a:cubicBezTo>
                  <a:pt x="2023258" y="1297494"/>
                  <a:pt x="1981740" y="1339012"/>
                  <a:pt x="1981740" y="1390228"/>
                </a:cubicBezTo>
                <a:lnTo>
                  <a:pt x="1889006" y="1390228"/>
                </a:lnTo>
                <a:cubicBezTo>
                  <a:pt x="1889006" y="1287797"/>
                  <a:pt x="1972043" y="1204760"/>
                  <a:pt x="2074474" y="1204760"/>
                </a:cubicBezTo>
                <a:close/>
                <a:moveTo>
                  <a:pt x="850511" y="1204760"/>
                </a:moveTo>
                <a:cubicBezTo>
                  <a:pt x="952942" y="1204760"/>
                  <a:pt x="1035979" y="1287797"/>
                  <a:pt x="1035979" y="1390228"/>
                </a:cubicBezTo>
                <a:lnTo>
                  <a:pt x="943245" y="1390228"/>
                </a:lnTo>
                <a:cubicBezTo>
                  <a:pt x="943245" y="1339012"/>
                  <a:pt x="901727" y="1297494"/>
                  <a:pt x="850511" y="1297494"/>
                </a:cubicBezTo>
                <a:cubicBezTo>
                  <a:pt x="799295" y="1297494"/>
                  <a:pt x="757777" y="1339012"/>
                  <a:pt x="757777" y="1390228"/>
                </a:cubicBezTo>
                <a:lnTo>
                  <a:pt x="665043" y="1390228"/>
                </a:lnTo>
                <a:cubicBezTo>
                  <a:pt x="665043" y="1287797"/>
                  <a:pt x="748080" y="1204760"/>
                  <a:pt x="850511" y="1204760"/>
                </a:cubicBezTo>
                <a:close/>
                <a:moveTo>
                  <a:pt x="174519" y="1029258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5183" y="2254325"/>
                </a:lnTo>
                <a:lnTo>
                  <a:pt x="579569" y="2247179"/>
                </a:lnTo>
                <a:cubicBezTo>
                  <a:pt x="521304" y="2160937"/>
                  <a:pt x="487283" y="2056970"/>
                  <a:pt x="487283" y="1945058"/>
                </a:cubicBezTo>
                <a:lnTo>
                  <a:pt x="487283" y="1479883"/>
                </a:lnTo>
                <a:cubicBezTo>
                  <a:pt x="487283" y="1345172"/>
                  <a:pt x="514584" y="1216838"/>
                  <a:pt x="563956" y="1100111"/>
                </a:cubicBezTo>
                <a:lnTo>
                  <a:pt x="564734" y="1098677"/>
                </a:lnTo>
                <a:lnTo>
                  <a:pt x="514310" y="1102415"/>
                </a:lnTo>
                <a:cubicBezTo>
                  <a:pt x="378766" y="1102415"/>
                  <a:pt x="259261" y="1077199"/>
                  <a:pt x="188694" y="1038847"/>
                </a:cubicBezTo>
                <a:close/>
                <a:moveTo>
                  <a:pt x="2756338" y="1025901"/>
                </a:moveTo>
                <a:lnTo>
                  <a:pt x="2737201" y="1038847"/>
                </a:lnTo>
                <a:cubicBezTo>
                  <a:pt x="2666633" y="1077199"/>
                  <a:pt x="2547129" y="1102415"/>
                  <a:pt x="2411584" y="1102415"/>
                </a:cubicBezTo>
                <a:lnTo>
                  <a:pt x="2361160" y="1098677"/>
                </a:lnTo>
                <a:lnTo>
                  <a:pt x="2361939" y="1100111"/>
                </a:lnTo>
                <a:cubicBezTo>
                  <a:pt x="2411310" y="1216838"/>
                  <a:pt x="2438611" y="1345172"/>
                  <a:pt x="2438611" y="1479883"/>
                </a:cubicBezTo>
                <a:cubicBezTo>
                  <a:pt x="2438611" y="1634941"/>
                  <a:pt x="2438610" y="1790000"/>
                  <a:pt x="2438610" y="1945058"/>
                </a:cubicBezTo>
                <a:cubicBezTo>
                  <a:pt x="2438610" y="2056970"/>
                  <a:pt x="2404589" y="2160937"/>
                  <a:pt x="2346325" y="2247179"/>
                </a:cubicBezTo>
                <a:lnTo>
                  <a:pt x="2343003" y="2251408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60"/>
                </a:cubicBezTo>
                <a:close/>
                <a:moveTo>
                  <a:pt x="1462947" y="601649"/>
                </a:moveTo>
                <a:cubicBezTo>
                  <a:pt x="974670" y="601649"/>
                  <a:pt x="578843" y="997476"/>
                  <a:pt x="578843" y="1485753"/>
                </a:cubicBezTo>
                <a:lnTo>
                  <a:pt x="578843" y="1953500"/>
                </a:lnTo>
                <a:cubicBezTo>
                  <a:pt x="578843" y="2137908"/>
                  <a:pt x="690962" y="2296129"/>
                  <a:pt x="850750" y="2363713"/>
                </a:cubicBezTo>
                <a:lnTo>
                  <a:pt x="860664" y="2366791"/>
                </a:lnTo>
                <a:lnTo>
                  <a:pt x="860664" y="2264971"/>
                </a:lnTo>
                <a:cubicBezTo>
                  <a:pt x="860664" y="2096635"/>
                  <a:pt x="997128" y="1960171"/>
                  <a:pt x="1165464" y="1960171"/>
                </a:cubicBezTo>
                <a:lnTo>
                  <a:pt x="1760432" y="1960171"/>
                </a:lnTo>
                <a:cubicBezTo>
                  <a:pt x="1928768" y="1960171"/>
                  <a:pt x="2065232" y="2096635"/>
                  <a:pt x="2065232" y="2264971"/>
                </a:cubicBezTo>
                <a:lnTo>
                  <a:pt x="2065232" y="2366790"/>
                </a:lnTo>
                <a:lnTo>
                  <a:pt x="2075144" y="2363713"/>
                </a:lnTo>
                <a:cubicBezTo>
                  <a:pt x="2234933" y="2296129"/>
                  <a:pt x="2347051" y="2137908"/>
                  <a:pt x="2347051" y="1953500"/>
                </a:cubicBezTo>
                <a:lnTo>
                  <a:pt x="2347051" y="1485753"/>
                </a:lnTo>
                <a:cubicBezTo>
                  <a:pt x="2347051" y="997476"/>
                  <a:pt x="1951224" y="601649"/>
                  <a:pt x="1462947" y="601649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9" y="815765"/>
                </a:cubicBezTo>
                <a:lnTo>
                  <a:pt x="248701" y="852628"/>
                </a:lnTo>
                <a:lnTo>
                  <a:pt x="294759" y="838675"/>
                </a:lnTo>
                <a:cubicBezTo>
                  <a:pt x="357431" y="823129"/>
                  <a:pt x="432984" y="814051"/>
                  <a:pt x="514310" y="814051"/>
                </a:cubicBezTo>
                <a:cubicBezTo>
                  <a:pt x="568528" y="814051"/>
                  <a:pt x="620179" y="818086"/>
                  <a:pt x="667159" y="825382"/>
                </a:cubicBezTo>
                <a:lnTo>
                  <a:pt x="730837" y="841146"/>
                </a:lnTo>
                <a:lnTo>
                  <a:pt x="773049" y="789984"/>
                </a:lnTo>
                <a:cubicBezTo>
                  <a:pt x="949609" y="613424"/>
                  <a:pt x="1193525" y="504219"/>
                  <a:pt x="1462947" y="504219"/>
                </a:cubicBezTo>
                <a:cubicBezTo>
                  <a:pt x="1732369" y="504219"/>
                  <a:pt x="1976285" y="613424"/>
                  <a:pt x="2152846" y="789984"/>
                </a:cubicBezTo>
                <a:lnTo>
                  <a:pt x="2195057" y="841146"/>
                </a:lnTo>
                <a:lnTo>
                  <a:pt x="2258735" y="825382"/>
                </a:lnTo>
                <a:cubicBezTo>
                  <a:pt x="2305715" y="818086"/>
                  <a:pt x="2357366" y="814051"/>
                  <a:pt x="2411584" y="814051"/>
                </a:cubicBezTo>
                <a:cubicBezTo>
                  <a:pt x="2492911" y="814051"/>
                  <a:pt x="2568463" y="823129"/>
                  <a:pt x="2631135" y="838675"/>
                </a:cubicBezTo>
                <a:lnTo>
                  <a:pt x="2684444" y="854824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99288073-7481-4279-B2D3-FD1CC9E86299}"/>
              </a:ext>
            </a:extLst>
          </p:cNvPr>
          <p:cNvSpPr/>
          <p:nvPr/>
        </p:nvSpPr>
        <p:spPr>
          <a:xfrm>
            <a:off x="6648317" y="907331"/>
            <a:ext cx="2549101" cy="2549101"/>
          </a:xfrm>
          <a:custGeom>
            <a:avLst/>
            <a:gdLst>
              <a:gd name="connsiteX0" fmla="*/ 662099 w 2932086"/>
              <a:gd name="connsiteY0" fmla="*/ 2323787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7010 w 2932086"/>
              <a:gd name="connsiteY8" fmla="*/ 2336517 h 2932086"/>
              <a:gd name="connsiteX9" fmla="*/ 2260252 w 2932086"/>
              <a:gd name="connsiteY9" fmla="*/ 2362027 h 2932086"/>
              <a:gd name="connsiteX10" fmla="*/ 2126865 w 2932086"/>
              <a:gd name="connsiteY10" fmla="*/ 2442955 h 2932086"/>
              <a:gd name="connsiteX11" fmla="*/ 2071573 w 2932086"/>
              <a:gd name="connsiteY11" fmla="*/ 2460119 h 2932086"/>
              <a:gd name="connsiteX12" fmla="*/ 2070249 w 2932086"/>
              <a:gd name="connsiteY12" fmla="*/ 2466670 h 2932086"/>
              <a:gd name="connsiteX13" fmla="*/ 1914705 w 2932086"/>
              <a:gd name="connsiteY13" fmla="*/ 2569771 h 2932086"/>
              <a:gd name="connsiteX14" fmla="*/ 1047758 w 2932086"/>
              <a:gd name="connsiteY14" fmla="*/ 2569771 h 2932086"/>
              <a:gd name="connsiteX15" fmla="*/ 892214 w 2932086"/>
              <a:gd name="connsiteY15" fmla="*/ 2466670 h 2932086"/>
              <a:gd name="connsiteX16" fmla="*/ 890892 w 2932086"/>
              <a:gd name="connsiteY16" fmla="*/ 2460120 h 2932086"/>
              <a:gd name="connsiteX17" fmla="*/ 835595 w 2932086"/>
              <a:gd name="connsiteY17" fmla="*/ 2442955 h 2932086"/>
              <a:gd name="connsiteX18" fmla="*/ 702208 w 2932086"/>
              <a:gd name="connsiteY18" fmla="*/ 2362027 h 2932086"/>
              <a:gd name="connsiteX19" fmla="*/ 1764050 w 2932086"/>
              <a:gd name="connsiteY19" fmla="*/ 2251357 h 2932086"/>
              <a:gd name="connsiteX20" fmla="*/ 1889085 w 2932086"/>
              <a:gd name="connsiteY20" fmla="*/ 2328506 h 2932086"/>
              <a:gd name="connsiteX21" fmla="*/ 1764050 w 2932086"/>
              <a:gd name="connsiteY21" fmla="*/ 2405655 h 2932086"/>
              <a:gd name="connsiteX22" fmla="*/ 1639015 w 2932086"/>
              <a:gd name="connsiteY22" fmla="*/ 2328506 h 2932086"/>
              <a:gd name="connsiteX23" fmla="*/ 1764050 w 2932086"/>
              <a:gd name="connsiteY23" fmla="*/ 2251357 h 2932086"/>
              <a:gd name="connsiteX24" fmla="*/ 1194455 w 2932086"/>
              <a:gd name="connsiteY24" fmla="*/ 2251357 h 2932086"/>
              <a:gd name="connsiteX25" fmla="*/ 1319490 w 2932086"/>
              <a:gd name="connsiteY25" fmla="*/ 2328506 h 2932086"/>
              <a:gd name="connsiteX26" fmla="*/ 1194455 w 2932086"/>
              <a:gd name="connsiteY26" fmla="*/ 2405655 h 2932086"/>
              <a:gd name="connsiteX27" fmla="*/ 1069420 w 2932086"/>
              <a:gd name="connsiteY27" fmla="*/ 2328506 h 2932086"/>
              <a:gd name="connsiteX28" fmla="*/ 1194455 w 2932086"/>
              <a:gd name="connsiteY28" fmla="*/ 2251357 h 2932086"/>
              <a:gd name="connsiteX29" fmla="*/ 1187845 w 2932086"/>
              <a:gd name="connsiteY29" fmla="*/ 2035954 h 2932086"/>
              <a:gd name="connsiteX30" fmla="*/ 959079 w 2932086"/>
              <a:gd name="connsiteY30" fmla="*/ 2264721 h 2932086"/>
              <a:gd name="connsiteX31" fmla="*/ 959079 w 2932086"/>
              <a:gd name="connsiteY31" fmla="*/ 2366787 h 2932086"/>
              <a:gd name="connsiteX32" fmla="*/ 1085779 w 2932086"/>
              <a:gd name="connsiteY32" fmla="*/ 2493487 h 2932086"/>
              <a:gd name="connsiteX33" fmla="*/ 1876685 w 2932086"/>
              <a:gd name="connsiteY33" fmla="*/ 2493487 h 2932086"/>
              <a:gd name="connsiteX34" fmla="*/ 2003385 w 2932086"/>
              <a:gd name="connsiteY34" fmla="*/ 2366787 h 2932086"/>
              <a:gd name="connsiteX35" fmla="*/ 2003385 w 2932086"/>
              <a:gd name="connsiteY35" fmla="*/ 2264721 h 2932086"/>
              <a:gd name="connsiteX36" fmla="*/ 1774619 w 2932086"/>
              <a:gd name="connsiteY36" fmla="*/ 2035954 h 2932086"/>
              <a:gd name="connsiteX37" fmla="*/ 2097334 w 2932086"/>
              <a:gd name="connsiteY37" fmla="*/ 1204760 h 2932086"/>
              <a:gd name="connsiteX38" fmla="*/ 2282802 w 2932086"/>
              <a:gd name="connsiteY38" fmla="*/ 1390228 h 2932086"/>
              <a:gd name="connsiteX39" fmla="*/ 2190068 w 2932086"/>
              <a:gd name="connsiteY39" fmla="*/ 1390228 h 2932086"/>
              <a:gd name="connsiteX40" fmla="*/ 2097334 w 2932086"/>
              <a:gd name="connsiteY40" fmla="*/ 1297494 h 2932086"/>
              <a:gd name="connsiteX41" fmla="*/ 2004600 w 2932086"/>
              <a:gd name="connsiteY41" fmla="*/ 1390228 h 2932086"/>
              <a:gd name="connsiteX42" fmla="*/ 1911866 w 2932086"/>
              <a:gd name="connsiteY42" fmla="*/ 1390228 h 2932086"/>
              <a:gd name="connsiteX43" fmla="*/ 2097334 w 2932086"/>
              <a:gd name="connsiteY43" fmla="*/ 1204760 h 2932086"/>
              <a:gd name="connsiteX44" fmla="*/ 873371 w 2932086"/>
              <a:gd name="connsiteY44" fmla="*/ 1204760 h 2932086"/>
              <a:gd name="connsiteX45" fmla="*/ 1058839 w 2932086"/>
              <a:gd name="connsiteY45" fmla="*/ 1390228 h 2932086"/>
              <a:gd name="connsiteX46" fmla="*/ 966105 w 2932086"/>
              <a:gd name="connsiteY46" fmla="*/ 1390228 h 2932086"/>
              <a:gd name="connsiteX47" fmla="*/ 873371 w 2932086"/>
              <a:gd name="connsiteY47" fmla="*/ 1297494 h 2932086"/>
              <a:gd name="connsiteX48" fmla="*/ 780637 w 2932086"/>
              <a:gd name="connsiteY48" fmla="*/ 1390228 h 2932086"/>
              <a:gd name="connsiteX49" fmla="*/ 687903 w 2932086"/>
              <a:gd name="connsiteY49" fmla="*/ 1390228 h 2932086"/>
              <a:gd name="connsiteX50" fmla="*/ 873371 w 2932086"/>
              <a:gd name="connsiteY50" fmla="*/ 1204760 h 2932086"/>
              <a:gd name="connsiteX51" fmla="*/ 2759966 w 2932086"/>
              <a:gd name="connsiteY51" fmla="*/ 1035814 h 2932086"/>
              <a:gd name="connsiteX52" fmla="*/ 2755483 w 2932086"/>
              <a:gd name="connsiteY52" fmla="*/ 1038846 h 2932086"/>
              <a:gd name="connsiteX53" fmla="*/ 2429867 w 2932086"/>
              <a:gd name="connsiteY53" fmla="*/ 1102414 h 2932086"/>
              <a:gd name="connsiteX54" fmla="*/ 2379443 w 2932086"/>
              <a:gd name="connsiteY54" fmla="*/ 1098676 h 2932086"/>
              <a:gd name="connsiteX55" fmla="*/ 2380223 w 2932086"/>
              <a:gd name="connsiteY55" fmla="*/ 1100110 h 2932086"/>
              <a:gd name="connsiteX56" fmla="*/ 2456895 w 2932086"/>
              <a:gd name="connsiteY56" fmla="*/ 1479882 h 2932086"/>
              <a:gd name="connsiteX57" fmla="*/ 2456893 w 2932086"/>
              <a:gd name="connsiteY57" fmla="*/ 1945057 h 2932086"/>
              <a:gd name="connsiteX58" fmla="*/ 2364608 w 2932086"/>
              <a:gd name="connsiteY58" fmla="*/ 2247179 h 2932086"/>
              <a:gd name="connsiteX59" fmla="*/ 2354519 w 2932086"/>
              <a:gd name="connsiteY59" fmla="*/ 2260020 h 2932086"/>
              <a:gd name="connsiteX60" fmla="*/ 2398583 w 2932086"/>
              <a:gd name="connsiteY60" fmla="*/ 2292970 h 2932086"/>
              <a:gd name="connsiteX61" fmla="*/ 2484730 w 2932086"/>
              <a:gd name="connsiteY61" fmla="*/ 2371266 h 2932086"/>
              <a:gd name="connsiteX62" fmla="*/ 2518758 w 2932086"/>
              <a:gd name="connsiteY62" fmla="*/ 2333827 h 2932086"/>
              <a:gd name="connsiteX63" fmla="*/ 2830284 w 2932086"/>
              <a:gd name="connsiteY63" fmla="*/ 1466043 h 2932086"/>
              <a:gd name="connsiteX64" fmla="*/ 2768950 w 2932086"/>
              <a:gd name="connsiteY64" fmla="*/ 1060360 h 2932086"/>
              <a:gd name="connsiteX65" fmla="*/ 178180 w 2932086"/>
              <a:gd name="connsiteY65" fmla="*/ 1019255 h 2932086"/>
              <a:gd name="connsiteX66" fmla="*/ 163135 w 2932086"/>
              <a:gd name="connsiteY66" fmla="*/ 1060360 h 2932086"/>
              <a:gd name="connsiteX67" fmla="*/ 101802 w 2932086"/>
              <a:gd name="connsiteY67" fmla="*/ 1466043 h 2932086"/>
              <a:gd name="connsiteX68" fmla="*/ 413329 w 2932086"/>
              <a:gd name="connsiteY68" fmla="*/ 2333827 h 2932086"/>
              <a:gd name="connsiteX69" fmla="*/ 447356 w 2932086"/>
              <a:gd name="connsiteY69" fmla="*/ 2371266 h 2932086"/>
              <a:gd name="connsiteX70" fmla="*/ 533504 w 2932086"/>
              <a:gd name="connsiteY70" fmla="*/ 2292970 h 2932086"/>
              <a:gd name="connsiteX71" fmla="*/ 596917 w 2932086"/>
              <a:gd name="connsiteY71" fmla="*/ 2245552 h 2932086"/>
              <a:gd name="connsiteX72" fmla="*/ 558852 w 2932086"/>
              <a:gd name="connsiteY72" fmla="*/ 2179326 h 2932086"/>
              <a:gd name="connsiteX73" fmla="*/ 505567 w 2932086"/>
              <a:gd name="connsiteY73" fmla="*/ 1945057 h 2932086"/>
              <a:gd name="connsiteX74" fmla="*/ 505567 w 2932086"/>
              <a:gd name="connsiteY74" fmla="*/ 1479882 h 2932086"/>
              <a:gd name="connsiteX75" fmla="*/ 582240 w 2932086"/>
              <a:gd name="connsiteY75" fmla="*/ 1100110 h 2932086"/>
              <a:gd name="connsiteX76" fmla="*/ 583018 w 2932086"/>
              <a:gd name="connsiteY76" fmla="*/ 1098676 h 2932086"/>
              <a:gd name="connsiteX77" fmla="*/ 532594 w 2932086"/>
              <a:gd name="connsiteY77" fmla="*/ 1102414 h 2932086"/>
              <a:gd name="connsiteX78" fmla="*/ 196763 w 2932086"/>
              <a:gd name="connsiteY78" fmla="*/ 1032996 h 2932086"/>
              <a:gd name="connsiteX79" fmla="*/ 1481231 w 2932086"/>
              <a:gd name="connsiteY79" fmla="*/ 601649 h 2932086"/>
              <a:gd name="connsiteX80" fmla="*/ 597127 w 2932086"/>
              <a:gd name="connsiteY80" fmla="*/ 1485752 h 2932086"/>
              <a:gd name="connsiteX81" fmla="*/ 597127 w 2932086"/>
              <a:gd name="connsiteY81" fmla="*/ 1953499 h 2932086"/>
              <a:gd name="connsiteX82" fmla="*/ 869034 w 2932086"/>
              <a:gd name="connsiteY82" fmla="*/ 2363713 h 2932086"/>
              <a:gd name="connsiteX83" fmla="*/ 878948 w 2932086"/>
              <a:gd name="connsiteY83" fmla="*/ 2366791 h 2932086"/>
              <a:gd name="connsiteX84" fmla="*/ 878948 w 2932086"/>
              <a:gd name="connsiteY84" fmla="*/ 2264971 h 2932086"/>
              <a:gd name="connsiteX85" fmla="*/ 1183748 w 2932086"/>
              <a:gd name="connsiteY85" fmla="*/ 1960170 h 2932086"/>
              <a:gd name="connsiteX86" fmla="*/ 1778716 w 2932086"/>
              <a:gd name="connsiteY86" fmla="*/ 1960170 h 2932086"/>
              <a:gd name="connsiteX87" fmla="*/ 2083515 w 2932086"/>
              <a:gd name="connsiteY87" fmla="*/ 2264971 h 2932086"/>
              <a:gd name="connsiteX88" fmla="*/ 2083515 w 2932086"/>
              <a:gd name="connsiteY88" fmla="*/ 2366790 h 2932086"/>
              <a:gd name="connsiteX89" fmla="*/ 2093427 w 2932086"/>
              <a:gd name="connsiteY89" fmla="*/ 2363713 h 2932086"/>
              <a:gd name="connsiteX90" fmla="*/ 2365335 w 2932086"/>
              <a:gd name="connsiteY90" fmla="*/ 1953499 h 2932086"/>
              <a:gd name="connsiteX91" fmla="*/ 2365335 w 2932086"/>
              <a:gd name="connsiteY91" fmla="*/ 1485752 h 2932086"/>
              <a:gd name="connsiteX92" fmla="*/ 1481231 w 2932086"/>
              <a:gd name="connsiteY92" fmla="*/ 601649 h 2932086"/>
              <a:gd name="connsiteX93" fmla="*/ 2479484 w 2932086"/>
              <a:gd name="connsiteY93" fmla="*/ 555048 h 2932086"/>
              <a:gd name="connsiteX94" fmla="*/ 2446697 w 2932086"/>
              <a:gd name="connsiteY94" fmla="*/ 603628 h 2932086"/>
              <a:gd name="connsiteX95" fmla="*/ 2233967 w 2932086"/>
              <a:gd name="connsiteY95" fmla="*/ 776676 h 2932086"/>
              <a:gd name="connsiteX96" fmla="*/ 2180601 w 2932086"/>
              <a:gd name="connsiteY96" fmla="*/ 801465 h 2932086"/>
              <a:gd name="connsiteX97" fmla="*/ 2213341 w 2932086"/>
              <a:gd name="connsiteY97" fmla="*/ 841145 h 2932086"/>
              <a:gd name="connsiteX98" fmla="*/ 2277019 w 2932086"/>
              <a:gd name="connsiteY98" fmla="*/ 825381 h 2932086"/>
              <a:gd name="connsiteX99" fmla="*/ 2429867 w 2932086"/>
              <a:gd name="connsiteY99" fmla="*/ 814051 h 2932086"/>
              <a:gd name="connsiteX100" fmla="*/ 2649419 w 2932086"/>
              <a:gd name="connsiteY100" fmla="*/ 838675 h 2932086"/>
              <a:gd name="connsiteX101" fmla="*/ 2681319 w 2932086"/>
              <a:gd name="connsiteY101" fmla="*/ 848338 h 2932086"/>
              <a:gd name="connsiteX102" fmla="*/ 2665627 w 2932086"/>
              <a:gd name="connsiteY102" fmla="*/ 815765 h 2932086"/>
              <a:gd name="connsiteX103" fmla="*/ 2518758 w 2932086"/>
              <a:gd name="connsiteY103" fmla="*/ 598259 h 2932086"/>
              <a:gd name="connsiteX104" fmla="*/ 494199 w 2932086"/>
              <a:gd name="connsiteY104" fmla="*/ 509279 h 2932086"/>
              <a:gd name="connsiteX105" fmla="*/ 413329 w 2932086"/>
              <a:gd name="connsiteY105" fmla="*/ 598259 h 2932086"/>
              <a:gd name="connsiteX106" fmla="*/ 266458 w 2932086"/>
              <a:gd name="connsiteY106" fmla="*/ 815765 h 2932086"/>
              <a:gd name="connsiteX107" fmla="*/ 244281 w 2932086"/>
              <a:gd name="connsiteY107" fmla="*/ 861802 h 2932086"/>
              <a:gd name="connsiteX108" fmla="*/ 268564 w 2932086"/>
              <a:gd name="connsiteY108" fmla="*/ 851506 h 2932086"/>
              <a:gd name="connsiteX109" fmla="*/ 532594 w 2932086"/>
              <a:gd name="connsiteY109" fmla="*/ 814051 h 2932086"/>
              <a:gd name="connsiteX110" fmla="*/ 685443 w 2932086"/>
              <a:gd name="connsiteY110" fmla="*/ 825381 h 2932086"/>
              <a:gd name="connsiteX111" fmla="*/ 749121 w 2932086"/>
              <a:gd name="connsiteY111" fmla="*/ 841145 h 2932086"/>
              <a:gd name="connsiteX112" fmla="*/ 791333 w 2932086"/>
              <a:gd name="connsiteY112" fmla="*/ 789984 h 2932086"/>
              <a:gd name="connsiteX113" fmla="*/ 791540 w 2932086"/>
              <a:gd name="connsiteY113" fmla="*/ 789813 h 2932086"/>
              <a:gd name="connsiteX114" fmla="*/ 763256 w 2932086"/>
              <a:gd name="connsiteY114" fmla="*/ 776676 h 2932086"/>
              <a:gd name="connsiteX115" fmla="*/ 521765 w 2932086"/>
              <a:gd name="connsiteY115" fmla="*/ 563990 h 2932086"/>
              <a:gd name="connsiteX116" fmla="*/ 1466043 w 2932086"/>
              <a:gd name="connsiteY116" fmla="*/ 101802 h 2932086"/>
              <a:gd name="connsiteX117" fmla="*/ 598260 w 2932086"/>
              <a:gd name="connsiteY117" fmla="*/ 413328 h 2932086"/>
              <a:gd name="connsiteX118" fmla="*/ 557539 w 2932086"/>
              <a:gd name="connsiteY118" fmla="*/ 450338 h 2932086"/>
              <a:gd name="connsiteX119" fmla="*/ 618328 w 2932086"/>
              <a:gd name="connsiteY119" fmla="*/ 493392 h 2932086"/>
              <a:gd name="connsiteX120" fmla="*/ 890810 w 2932086"/>
              <a:gd name="connsiteY120" fmla="*/ 621557 h 2932086"/>
              <a:gd name="connsiteX121" fmla="*/ 976038 w 2932086"/>
              <a:gd name="connsiteY121" fmla="*/ 646358 h 2932086"/>
              <a:gd name="connsiteX122" fmla="*/ 1016172 w 2932086"/>
              <a:gd name="connsiteY122" fmla="*/ 621976 h 2932086"/>
              <a:gd name="connsiteX123" fmla="*/ 1481231 w 2932086"/>
              <a:gd name="connsiteY123" fmla="*/ 504219 h 2932086"/>
              <a:gd name="connsiteX124" fmla="*/ 1946289 w 2932086"/>
              <a:gd name="connsiteY124" fmla="*/ 621977 h 2932086"/>
              <a:gd name="connsiteX125" fmla="*/ 1997683 w 2932086"/>
              <a:gd name="connsiteY125" fmla="*/ 653198 h 2932086"/>
              <a:gd name="connsiteX126" fmla="*/ 2106413 w 2932086"/>
              <a:gd name="connsiteY126" fmla="*/ 621558 h 2932086"/>
              <a:gd name="connsiteX127" fmla="*/ 2352037 w 2932086"/>
              <a:gd name="connsiteY127" fmla="*/ 509957 h 2932086"/>
              <a:gd name="connsiteX128" fmla="*/ 2402308 w 2932086"/>
              <a:gd name="connsiteY128" fmla="*/ 475568 h 2932086"/>
              <a:gd name="connsiteX129" fmla="*/ 2333827 w 2932086"/>
              <a:gd name="connsiteY129" fmla="*/ 413328 h 2932086"/>
              <a:gd name="connsiteX130" fmla="*/ 1466043 w 2932086"/>
              <a:gd name="connsiteY130" fmla="*/ 101802 h 2932086"/>
              <a:gd name="connsiteX131" fmla="*/ 1466043 w 2932086"/>
              <a:gd name="connsiteY131" fmla="*/ 0 h 2932086"/>
              <a:gd name="connsiteX132" fmla="*/ 2932086 w 2932086"/>
              <a:gd name="connsiteY132" fmla="*/ 1466043 h 2932086"/>
              <a:gd name="connsiteX133" fmla="*/ 1466043 w 2932086"/>
              <a:gd name="connsiteY133" fmla="*/ 2932086 h 2932086"/>
              <a:gd name="connsiteX134" fmla="*/ 0 w 2932086"/>
              <a:gd name="connsiteY134" fmla="*/ 1466043 h 2932086"/>
              <a:gd name="connsiteX135" fmla="*/ 1466043 w 2932086"/>
              <a:gd name="connsiteY135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</a:cxnLst>
            <a:rect l="l" t="t" r="r" b="b"/>
            <a:pathLst>
              <a:path w="2932086" h="2932086">
                <a:moveTo>
                  <a:pt x="662099" y="2323787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7010" y="2336517"/>
                </a:lnTo>
                <a:lnTo>
                  <a:pt x="2260252" y="2362027"/>
                </a:lnTo>
                <a:cubicBezTo>
                  <a:pt x="2220221" y="2395064"/>
                  <a:pt x="2175351" y="2422447"/>
                  <a:pt x="2126865" y="2442955"/>
                </a:cubicBezTo>
                <a:lnTo>
                  <a:pt x="2071573" y="2460119"/>
                </a:lnTo>
                <a:lnTo>
                  <a:pt x="2070249" y="2466670"/>
                </a:lnTo>
                <a:cubicBezTo>
                  <a:pt x="2044623" y="2527258"/>
                  <a:pt x="1984629" y="2569771"/>
                  <a:pt x="1914705" y="2569771"/>
                </a:cubicBezTo>
                <a:lnTo>
                  <a:pt x="1047758" y="2569771"/>
                </a:lnTo>
                <a:cubicBezTo>
                  <a:pt x="977835" y="2569771"/>
                  <a:pt x="917841" y="2527258"/>
                  <a:pt x="892214" y="2466670"/>
                </a:cubicBezTo>
                <a:lnTo>
                  <a:pt x="890892" y="2460120"/>
                </a:lnTo>
                <a:lnTo>
                  <a:pt x="835595" y="2442955"/>
                </a:lnTo>
                <a:cubicBezTo>
                  <a:pt x="787109" y="2422447"/>
                  <a:pt x="742239" y="2395064"/>
                  <a:pt x="702208" y="2362027"/>
                </a:cubicBezTo>
                <a:close/>
                <a:moveTo>
                  <a:pt x="1764050" y="2251357"/>
                </a:moveTo>
                <a:cubicBezTo>
                  <a:pt x="1833105" y="2251357"/>
                  <a:pt x="1889085" y="2285898"/>
                  <a:pt x="1889085" y="2328506"/>
                </a:cubicBezTo>
                <a:cubicBezTo>
                  <a:pt x="1889085" y="2371114"/>
                  <a:pt x="1833105" y="2405655"/>
                  <a:pt x="1764050" y="2405655"/>
                </a:cubicBezTo>
                <a:cubicBezTo>
                  <a:pt x="1694995" y="2405655"/>
                  <a:pt x="1639015" y="2371114"/>
                  <a:pt x="1639015" y="2328506"/>
                </a:cubicBezTo>
                <a:cubicBezTo>
                  <a:pt x="1639015" y="2285898"/>
                  <a:pt x="1694995" y="2251357"/>
                  <a:pt x="1764050" y="2251357"/>
                </a:cubicBezTo>
                <a:close/>
                <a:moveTo>
                  <a:pt x="1194455" y="2251357"/>
                </a:moveTo>
                <a:cubicBezTo>
                  <a:pt x="1263510" y="2251357"/>
                  <a:pt x="1319490" y="2285898"/>
                  <a:pt x="1319490" y="2328506"/>
                </a:cubicBezTo>
                <a:cubicBezTo>
                  <a:pt x="1319490" y="2371114"/>
                  <a:pt x="1263510" y="2405655"/>
                  <a:pt x="1194455" y="2405655"/>
                </a:cubicBezTo>
                <a:cubicBezTo>
                  <a:pt x="1125400" y="2405655"/>
                  <a:pt x="1069420" y="2371114"/>
                  <a:pt x="1069420" y="2328506"/>
                </a:cubicBezTo>
                <a:cubicBezTo>
                  <a:pt x="1069420" y="2285898"/>
                  <a:pt x="1125400" y="2251357"/>
                  <a:pt x="1194455" y="2251357"/>
                </a:cubicBezTo>
                <a:close/>
                <a:moveTo>
                  <a:pt x="1187845" y="2035954"/>
                </a:moveTo>
                <a:cubicBezTo>
                  <a:pt x="1061501" y="2035954"/>
                  <a:pt x="959079" y="2138376"/>
                  <a:pt x="959079" y="2264721"/>
                </a:cubicBezTo>
                <a:lnTo>
                  <a:pt x="959079" y="2366787"/>
                </a:lnTo>
                <a:cubicBezTo>
                  <a:pt x="959079" y="2436761"/>
                  <a:pt x="1015805" y="2493487"/>
                  <a:pt x="1085779" y="2493487"/>
                </a:cubicBezTo>
                <a:lnTo>
                  <a:pt x="1876685" y="2493487"/>
                </a:lnTo>
                <a:cubicBezTo>
                  <a:pt x="1946659" y="2493487"/>
                  <a:pt x="2003385" y="2436761"/>
                  <a:pt x="2003385" y="2366787"/>
                </a:cubicBezTo>
                <a:lnTo>
                  <a:pt x="2003385" y="2264721"/>
                </a:lnTo>
                <a:cubicBezTo>
                  <a:pt x="2003385" y="2138376"/>
                  <a:pt x="1900963" y="2035954"/>
                  <a:pt x="1774619" y="2035954"/>
                </a:cubicBezTo>
                <a:close/>
                <a:moveTo>
                  <a:pt x="2097334" y="1204760"/>
                </a:moveTo>
                <a:cubicBezTo>
                  <a:pt x="2199765" y="1204760"/>
                  <a:pt x="2282802" y="1287797"/>
                  <a:pt x="2282802" y="1390228"/>
                </a:cubicBezTo>
                <a:lnTo>
                  <a:pt x="2190068" y="1390228"/>
                </a:lnTo>
                <a:cubicBezTo>
                  <a:pt x="2190068" y="1339012"/>
                  <a:pt x="2148550" y="1297494"/>
                  <a:pt x="2097334" y="1297494"/>
                </a:cubicBezTo>
                <a:cubicBezTo>
                  <a:pt x="2046118" y="1297494"/>
                  <a:pt x="2004600" y="1339012"/>
                  <a:pt x="2004600" y="1390228"/>
                </a:cubicBezTo>
                <a:lnTo>
                  <a:pt x="1911866" y="1390228"/>
                </a:lnTo>
                <a:cubicBezTo>
                  <a:pt x="1911866" y="1287797"/>
                  <a:pt x="1994903" y="1204760"/>
                  <a:pt x="2097334" y="1204760"/>
                </a:cubicBezTo>
                <a:close/>
                <a:moveTo>
                  <a:pt x="873371" y="1204760"/>
                </a:moveTo>
                <a:cubicBezTo>
                  <a:pt x="975802" y="1204760"/>
                  <a:pt x="1058839" y="1287797"/>
                  <a:pt x="1058839" y="1390228"/>
                </a:cubicBezTo>
                <a:lnTo>
                  <a:pt x="966105" y="1390228"/>
                </a:lnTo>
                <a:cubicBezTo>
                  <a:pt x="966105" y="1339012"/>
                  <a:pt x="924587" y="1297494"/>
                  <a:pt x="873371" y="1297494"/>
                </a:cubicBezTo>
                <a:cubicBezTo>
                  <a:pt x="822155" y="1297494"/>
                  <a:pt x="780637" y="1339012"/>
                  <a:pt x="780637" y="1390228"/>
                </a:cubicBezTo>
                <a:lnTo>
                  <a:pt x="687903" y="1390228"/>
                </a:lnTo>
                <a:cubicBezTo>
                  <a:pt x="687903" y="1287797"/>
                  <a:pt x="770940" y="1204760"/>
                  <a:pt x="873371" y="1204760"/>
                </a:cubicBezTo>
                <a:close/>
                <a:moveTo>
                  <a:pt x="2759966" y="1035814"/>
                </a:moveTo>
                <a:lnTo>
                  <a:pt x="2755483" y="1038846"/>
                </a:lnTo>
                <a:cubicBezTo>
                  <a:pt x="2684917" y="1077198"/>
                  <a:pt x="2565411" y="1102414"/>
                  <a:pt x="2429867" y="1102414"/>
                </a:cubicBezTo>
                <a:lnTo>
                  <a:pt x="2379443" y="1098676"/>
                </a:lnTo>
                <a:lnTo>
                  <a:pt x="2380223" y="1100110"/>
                </a:lnTo>
                <a:cubicBezTo>
                  <a:pt x="2429593" y="1216837"/>
                  <a:pt x="2456895" y="1345171"/>
                  <a:pt x="2456895" y="1479882"/>
                </a:cubicBezTo>
                <a:cubicBezTo>
                  <a:pt x="2456895" y="1634940"/>
                  <a:pt x="2456893" y="1789999"/>
                  <a:pt x="2456893" y="1945057"/>
                </a:cubicBezTo>
                <a:cubicBezTo>
                  <a:pt x="2456893" y="2056970"/>
                  <a:pt x="2422872" y="2160936"/>
                  <a:pt x="2364608" y="2247179"/>
                </a:cubicBezTo>
                <a:lnTo>
                  <a:pt x="2354519" y="226002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8180" y="1019255"/>
                </a:moveTo>
                <a:lnTo>
                  <a:pt x="163135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96917" y="2245552"/>
                </a:lnTo>
                <a:lnTo>
                  <a:pt x="558852" y="2179326"/>
                </a:lnTo>
                <a:cubicBezTo>
                  <a:pt x="524704" y="2108457"/>
                  <a:pt x="505567" y="2028992"/>
                  <a:pt x="505567" y="1945057"/>
                </a:cubicBezTo>
                <a:lnTo>
                  <a:pt x="505567" y="1479882"/>
                </a:lnTo>
                <a:cubicBezTo>
                  <a:pt x="505567" y="1345171"/>
                  <a:pt x="532868" y="1216837"/>
                  <a:pt x="582240" y="1100110"/>
                </a:cubicBezTo>
                <a:lnTo>
                  <a:pt x="583018" y="1098676"/>
                </a:lnTo>
                <a:lnTo>
                  <a:pt x="532594" y="1102414"/>
                </a:lnTo>
                <a:cubicBezTo>
                  <a:pt x="390272" y="1102414"/>
                  <a:pt x="265634" y="1074614"/>
                  <a:pt x="196763" y="1032996"/>
                </a:cubicBezTo>
                <a:close/>
                <a:moveTo>
                  <a:pt x="1481231" y="601649"/>
                </a:moveTo>
                <a:cubicBezTo>
                  <a:pt x="992954" y="601649"/>
                  <a:pt x="597127" y="997475"/>
                  <a:pt x="597127" y="1485752"/>
                </a:cubicBezTo>
                <a:lnTo>
                  <a:pt x="597127" y="1953499"/>
                </a:lnTo>
                <a:cubicBezTo>
                  <a:pt x="597127" y="2137907"/>
                  <a:pt x="709246" y="2296129"/>
                  <a:pt x="869034" y="2363713"/>
                </a:cubicBezTo>
                <a:lnTo>
                  <a:pt x="878948" y="2366791"/>
                </a:lnTo>
                <a:lnTo>
                  <a:pt x="878948" y="2264971"/>
                </a:lnTo>
                <a:cubicBezTo>
                  <a:pt x="878948" y="2096634"/>
                  <a:pt x="1015412" y="1960170"/>
                  <a:pt x="1183748" y="1960170"/>
                </a:cubicBezTo>
                <a:lnTo>
                  <a:pt x="1778716" y="1960170"/>
                </a:lnTo>
                <a:cubicBezTo>
                  <a:pt x="1947051" y="1960170"/>
                  <a:pt x="2083515" y="2096634"/>
                  <a:pt x="2083515" y="2264971"/>
                </a:cubicBezTo>
                <a:lnTo>
                  <a:pt x="2083515" y="2366790"/>
                </a:lnTo>
                <a:lnTo>
                  <a:pt x="2093427" y="2363713"/>
                </a:lnTo>
                <a:cubicBezTo>
                  <a:pt x="2253217" y="2296129"/>
                  <a:pt x="2365335" y="2137907"/>
                  <a:pt x="2365335" y="1953499"/>
                </a:cubicBezTo>
                <a:lnTo>
                  <a:pt x="2365335" y="1485752"/>
                </a:lnTo>
                <a:cubicBezTo>
                  <a:pt x="2365335" y="997475"/>
                  <a:pt x="1969507" y="601649"/>
                  <a:pt x="1481231" y="601649"/>
                </a:cubicBezTo>
                <a:close/>
                <a:moveTo>
                  <a:pt x="2479484" y="555048"/>
                </a:moveTo>
                <a:lnTo>
                  <a:pt x="2446697" y="603628"/>
                </a:lnTo>
                <a:cubicBezTo>
                  <a:pt x="2394625" y="668467"/>
                  <a:pt x="2322183" y="727012"/>
                  <a:pt x="2233967" y="776676"/>
                </a:cubicBezTo>
                <a:lnTo>
                  <a:pt x="2180601" y="801465"/>
                </a:lnTo>
                <a:lnTo>
                  <a:pt x="2213341" y="841145"/>
                </a:lnTo>
                <a:lnTo>
                  <a:pt x="2277019" y="825381"/>
                </a:lnTo>
                <a:cubicBezTo>
                  <a:pt x="2323999" y="818086"/>
                  <a:pt x="2375649" y="814051"/>
                  <a:pt x="2429867" y="814051"/>
                </a:cubicBezTo>
                <a:cubicBezTo>
                  <a:pt x="2511194" y="814051"/>
                  <a:pt x="2586746" y="823128"/>
                  <a:pt x="2649419" y="838675"/>
                </a:cubicBezTo>
                <a:lnTo>
                  <a:pt x="2681319" y="848338"/>
                </a:lnTo>
                <a:lnTo>
                  <a:pt x="2665627" y="815765"/>
                </a:lnTo>
                <a:cubicBezTo>
                  <a:pt x="2623624" y="738443"/>
                  <a:pt x="2574362" y="665637"/>
                  <a:pt x="2518758" y="598259"/>
                </a:cubicBezTo>
                <a:close/>
                <a:moveTo>
                  <a:pt x="494199" y="509279"/>
                </a:moveTo>
                <a:lnTo>
                  <a:pt x="413329" y="598259"/>
                </a:lnTo>
                <a:cubicBezTo>
                  <a:pt x="357723" y="665637"/>
                  <a:pt x="308462" y="738443"/>
                  <a:pt x="266458" y="815765"/>
                </a:cubicBezTo>
                <a:lnTo>
                  <a:pt x="244281" y="861802"/>
                </a:lnTo>
                <a:lnTo>
                  <a:pt x="268564" y="851506"/>
                </a:lnTo>
                <a:cubicBezTo>
                  <a:pt x="338299" y="828235"/>
                  <a:pt x="430936" y="814051"/>
                  <a:pt x="532594" y="814051"/>
                </a:cubicBezTo>
                <a:cubicBezTo>
                  <a:pt x="586812" y="814051"/>
                  <a:pt x="638463" y="818086"/>
                  <a:pt x="685443" y="825381"/>
                </a:cubicBezTo>
                <a:lnTo>
                  <a:pt x="749121" y="841145"/>
                </a:lnTo>
                <a:lnTo>
                  <a:pt x="791333" y="789984"/>
                </a:lnTo>
                <a:lnTo>
                  <a:pt x="791540" y="789813"/>
                </a:lnTo>
                <a:lnTo>
                  <a:pt x="763256" y="776676"/>
                </a:lnTo>
                <a:cubicBezTo>
                  <a:pt x="657397" y="717079"/>
                  <a:pt x="574254" y="644694"/>
                  <a:pt x="521765" y="563990"/>
                </a:cubicBezTo>
                <a:close/>
                <a:moveTo>
                  <a:pt x="1466043" y="101802"/>
                </a:moveTo>
                <a:cubicBezTo>
                  <a:pt x="1136409" y="101802"/>
                  <a:pt x="834081" y="218711"/>
                  <a:pt x="598260" y="413328"/>
                </a:cubicBezTo>
                <a:lnTo>
                  <a:pt x="557539" y="450338"/>
                </a:lnTo>
                <a:lnTo>
                  <a:pt x="618328" y="493392"/>
                </a:lnTo>
                <a:cubicBezTo>
                  <a:pt x="697490" y="543911"/>
                  <a:pt x="789519" y="587042"/>
                  <a:pt x="890810" y="621557"/>
                </a:cubicBezTo>
                <a:lnTo>
                  <a:pt x="976038" y="646358"/>
                </a:lnTo>
                <a:lnTo>
                  <a:pt x="1016172" y="621976"/>
                </a:lnTo>
                <a:cubicBezTo>
                  <a:pt x="1154417" y="546877"/>
                  <a:pt x="1312843" y="504219"/>
                  <a:pt x="1481231" y="504219"/>
                </a:cubicBezTo>
                <a:cubicBezTo>
                  <a:pt x="1649620" y="504219"/>
                  <a:pt x="1808045" y="546877"/>
                  <a:pt x="1946289" y="621977"/>
                </a:cubicBezTo>
                <a:lnTo>
                  <a:pt x="1997683" y="653198"/>
                </a:lnTo>
                <a:lnTo>
                  <a:pt x="2106413" y="621558"/>
                </a:lnTo>
                <a:cubicBezTo>
                  <a:pt x="2196451" y="590878"/>
                  <a:pt x="2279169" y="553390"/>
                  <a:pt x="2352037" y="509957"/>
                </a:cubicBezTo>
                <a:lnTo>
                  <a:pt x="2402308" y="475568"/>
                </a:lnTo>
                <a:lnTo>
                  <a:pt x="2333827" y="413328"/>
                </a:lnTo>
                <a:cubicBezTo>
                  <a:pt x="2098005" y="218711"/>
                  <a:pt x="1795677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C0B0A1F2-3884-408B-B834-AA0F93FD6BE7}"/>
              </a:ext>
            </a:extLst>
          </p:cNvPr>
          <p:cNvSpPr/>
          <p:nvPr/>
        </p:nvSpPr>
        <p:spPr>
          <a:xfrm>
            <a:off x="6648317" y="3838932"/>
            <a:ext cx="2549101" cy="2549101"/>
          </a:xfrm>
          <a:custGeom>
            <a:avLst/>
            <a:gdLst>
              <a:gd name="connsiteX0" fmla="*/ 668427 w 2932086"/>
              <a:gd name="connsiteY0" fmla="*/ 2319056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3677 w 2932086"/>
              <a:gd name="connsiteY8" fmla="*/ 2334024 h 2932086"/>
              <a:gd name="connsiteX9" fmla="*/ 2262924 w 2932086"/>
              <a:gd name="connsiteY9" fmla="*/ 2353809 h 2932086"/>
              <a:gd name="connsiteX10" fmla="*/ 2129537 w 2932086"/>
              <a:gd name="connsiteY10" fmla="*/ 2434737 h 2932086"/>
              <a:gd name="connsiteX11" fmla="*/ 2074244 w 2932086"/>
              <a:gd name="connsiteY11" fmla="*/ 2451901 h 2932086"/>
              <a:gd name="connsiteX12" fmla="*/ 2072921 w 2932086"/>
              <a:gd name="connsiteY12" fmla="*/ 2458452 h 2932086"/>
              <a:gd name="connsiteX13" fmla="*/ 1917377 w 2932086"/>
              <a:gd name="connsiteY13" fmla="*/ 2561553 h 2932086"/>
              <a:gd name="connsiteX14" fmla="*/ 1050429 w 2932086"/>
              <a:gd name="connsiteY14" fmla="*/ 2561553 h 2932086"/>
              <a:gd name="connsiteX15" fmla="*/ 894885 w 2932086"/>
              <a:gd name="connsiteY15" fmla="*/ 2458452 h 2932086"/>
              <a:gd name="connsiteX16" fmla="*/ 893563 w 2932086"/>
              <a:gd name="connsiteY16" fmla="*/ 2451902 h 2932086"/>
              <a:gd name="connsiteX17" fmla="*/ 838266 w 2932086"/>
              <a:gd name="connsiteY17" fmla="*/ 2434737 h 2932086"/>
              <a:gd name="connsiteX18" fmla="*/ 704880 w 2932086"/>
              <a:gd name="connsiteY18" fmla="*/ 2353809 h 2932086"/>
              <a:gd name="connsiteX19" fmla="*/ 1766721 w 2932086"/>
              <a:gd name="connsiteY19" fmla="*/ 2243139 h 2932086"/>
              <a:gd name="connsiteX20" fmla="*/ 1891756 w 2932086"/>
              <a:gd name="connsiteY20" fmla="*/ 2320288 h 2932086"/>
              <a:gd name="connsiteX21" fmla="*/ 1766721 w 2932086"/>
              <a:gd name="connsiteY21" fmla="*/ 2397437 h 2932086"/>
              <a:gd name="connsiteX22" fmla="*/ 1641686 w 2932086"/>
              <a:gd name="connsiteY22" fmla="*/ 2320288 h 2932086"/>
              <a:gd name="connsiteX23" fmla="*/ 1766721 w 2932086"/>
              <a:gd name="connsiteY23" fmla="*/ 2243139 h 2932086"/>
              <a:gd name="connsiteX24" fmla="*/ 1197126 w 2932086"/>
              <a:gd name="connsiteY24" fmla="*/ 2243139 h 2932086"/>
              <a:gd name="connsiteX25" fmla="*/ 1322161 w 2932086"/>
              <a:gd name="connsiteY25" fmla="*/ 2320288 h 2932086"/>
              <a:gd name="connsiteX26" fmla="*/ 1197126 w 2932086"/>
              <a:gd name="connsiteY26" fmla="*/ 2397437 h 2932086"/>
              <a:gd name="connsiteX27" fmla="*/ 1072091 w 2932086"/>
              <a:gd name="connsiteY27" fmla="*/ 2320288 h 2932086"/>
              <a:gd name="connsiteX28" fmla="*/ 1197126 w 2932086"/>
              <a:gd name="connsiteY28" fmla="*/ 2243139 h 2932086"/>
              <a:gd name="connsiteX29" fmla="*/ 1190516 w 2932086"/>
              <a:gd name="connsiteY29" fmla="*/ 2027737 h 2932086"/>
              <a:gd name="connsiteX30" fmla="*/ 961750 w 2932086"/>
              <a:gd name="connsiteY30" fmla="*/ 2256503 h 2932086"/>
              <a:gd name="connsiteX31" fmla="*/ 961750 w 2932086"/>
              <a:gd name="connsiteY31" fmla="*/ 2358569 h 2932086"/>
              <a:gd name="connsiteX32" fmla="*/ 1088450 w 2932086"/>
              <a:gd name="connsiteY32" fmla="*/ 2485269 h 2932086"/>
              <a:gd name="connsiteX33" fmla="*/ 1879356 w 2932086"/>
              <a:gd name="connsiteY33" fmla="*/ 2485269 h 2932086"/>
              <a:gd name="connsiteX34" fmla="*/ 2006056 w 2932086"/>
              <a:gd name="connsiteY34" fmla="*/ 2358569 h 2932086"/>
              <a:gd name="connsiteX35" fmla="*/ 2006056 w 2932086"/>
              <a:gd name="connsiteY35" fmla="*/ 2256503 h 2932086"/>
              <a:gd name="connsiteX36" fmla="*/ 1777290 w 2932086"/>
              <a:gd name="connsiteY36" fmla="*/ 2027737 h 2932086"/>
              <a:gd name="connsiteX37" fmla="*/ 2097334 w 2932086"/>
              <a:gd name="connsiteY37" fmla="*/ 1235815 h 2932086"/>
              <a:gd name="connsiteX38" fmla="*/ 2282802 w 2932086"/>
              <a:gd name="connsiteY38" fmla="*/ 1421283 h 2932086"/>
              <a:gd name="connsiteX39" fmla="*/ 2190068 w 2932086"/>
              <a:gd name="connsiteY39" fmla="*/ 1421283 h 2932086"/>
              <a:gd name="connsiteX40" fmla="*/ 2097334 w 2932086"/>
              <a:gd name="connsiteY40" fmla="*/ 1328549 h 2932086"/>
              <a:gd name="connsiteX41" fmla="*/ 2004600 w 2932086"/>
              <a:gd name="connsiteY41" fmla="*/ 1421283 h 2932086"/>
              <a:gd name="connsiteX42" fmla="*/ 1911866 w 2932086"/>
              <a:gd name="connsiteY42" fmla="*/ 1421283 h 2932086"/>
              <a:gd name="connsiteX43" fmla="*/ 2097334 w 2932086"/>
              <a:gd name="connsiteY43" fmla="*/ 1235815 h 2932086"/>
              <a:gd name="connsiteX44" fmla="*/ 873371 w 2932086"/>
              <a:gd name="connsiteY44" fmla="*/ 1235815 h 2932086"/>
              <a:gd name="connsiteX45" fmla="*/ 1058839 w 2932086"/>
              <a:gd name="connsiteY45" fmla="*/ 1421283 h 2932086"/>
              <a:gd name="connsiteX46" fmla="*/ 966105 w 2932086"/>
              <a:gd name="connsiteY46" fmla="*/ 1421283 h 2932086"/>
              <a:gd name="connsiteX47" fmla="*/ 873371 w 2932086"/>
              <a:gd name="connsiteY47" fmla="*/ 1328549 h 2932086"/>
              <a:gd name="connsiteX48" fmla="*/ 780637 w 2932086"/>
              <a:gd name="connsiteY48" fmla="*/ 1421283 h 2932086"/>
              <a:gd name="connsiteX49" fmla="*/ 687903 w 2932086"/>
              <a:gd name="connsiteY49" fmla="*/ 1421283 h 2932086"/>
              <a:gd name="connsiteX50" fmla="*/ 873371 w 2932086"/>
              <a:gd name="connsiteY50" fmla="*/ 1235815 h 2932086"/>
              <a:gd name="connsiteX51" fmla="*/ 2758081 w 2932086"/>
              <a:gd name="connsiteY51" fmla="*/ 1030662 h 2932086"/>
              <a:gd name="connsiteX52" fmla="*/ 2710206 w 2932086"/>
              <a:gd name="connsiteY52" fmla="*/ 1051967 h 2932086"/>
              <a:gd name="connsiteX53" fmla="*/ 2432539 w 2932086"/>
              <a:gd name="connsiteY53" fmla="*/ 1094197 h 2932086"/>
              <a:gd name="connsiteX54" fmla="*/ 2382115 w 2932086"/>
              <a:gd name="connsiteY54" fmla="*/ 1090459 h 2932086"/>
              <a:gd name="connsiteX55" fmla="*/ 2382894 w 2932086"/>
              <a:gd name="connsiteY55" fmla="*/ 1091893 h 2932086"/>
              <a:gd name="connsiteX56" fmla="*/ 2459566 w 2932086"/>
              <a:gd name="connsiteY56" fmla="*/ 1471665 h 2932086"/>
              <a:gd name="connsiteX57" fmla="*/ 2459565 w 2932086"/>
              <a:gd name="connsiteY57" fmla="*/ 1936840 h 2932086"/>
              <a:gd name="connsiteX58" fmla="*/ 2367280 w 2932086"/>
              <a:gd name="connsiteY58" fmla="*/ 2238962 h 2932086"/>
              <a:gd name="connsiteX59" fmla="*/ 2352135 w 2932086"/>
              <a:gd name="connsiteY59" fmla="*/ 2258237 h 2932086"/>
              <a:gd name="connsiteX60" fmla="*/ 2398583 w 2932086"/>
              <a:gd name="connsiteY60" fmla="*/ 2292970 h 2932086"/>
              <a:gd name="connsiteX61" fmla="*/ 2484730 w 2932086"/>
              <a:gd name="connsiteY61" fmla="*/ 2371266 h 2932086"/>
              <a:gd name="connsiteX62" fmla="*/ 2518758 w 2932086"/>
              <a:gd name="connsiteY62" fmla="*/ 2333827 h 2932086"/>
              <a:gd name="connsiteX63" fmla="*/ 2830284 w 2932086"/>
              <a:gd name="connsiteY63" fmla="*/ 1466043 h 2932086"/>
              <a:gd name="connsiteX64" fmla="*/ 2768950 w 2932086"/>
              <a:gd name="connsiteY64" fmla="*/ 1060359 h 2932086"/>
              <a:gd name="connsiteX65" fmla="*/ 181088 w 2932086"/>
              <a:gd name="connsiteY65" fmla="*/ 1011309 h 2932086"/>
              <a:gd name="connsiteX66" fmla="*/ 163135 w 2932086"/>
              <a:gd name="connsiteY66" fmla="*/ 1060359 h 2932086"/>
              <a:gd name="connsiteX67" fmla="*/ 101802 w 2932086"/>
              <a:gd name="connsiteY67" fmla="*/ 1466043 h 2932086"/>
              <a:gd name="connsiteX68" fmla="*/ 413329 w 2932086"/>
              <a:gd name="connsiteY68" fmla="*/ 2333827 h 2932086"/>
              <a:gd name="connsiteX69" fmla="*/ 447356 w 2932086"/>
              <a:gd name="connsiteY69" fmla="*/ 2371267 h 2932086"/>
              <a:gd name="connsiteX70" fmla="*/ 533504 w 2932086"/>
              <a:gd name="connsiteY70" fmla="*/ 2292970 h 2932086"/>
              <a:gd name="connsiteX71" fmla="*/ 602450 w 2932086"/>
              <a:gd name="connsiteY71" fmla="*/ 2241414 h 2932086"/>
              <a:gd name="connsiteX72" fmla="*/ 600524 w 2932086"/>
              <a:gd name="connsiteY72" fmla="*/ 2238962 h 2932086"/>
              <a:gd name="connsiteX73" fmla="*/ 508238 w 2932086"/>
              <a:gd name="connsiteY73" fmla="*/ 1936840 h 2932086"/>
              <a:gd name="connsiteX74" fmla="*/ 508238 w 2932086"/>
              <a:gd name="connsiteY74" fmla="*/ 1471665 h 2932086"/>
              <a:gd name="connsiteX75" fmla="*/ 584911 w 2932086"/>
              <a:gd name="connsiteY75" fmla="*/ 1091893 h 2932086"/>
              <a:gd name="connsiteX76" fmla="*/ 585689 w 2932086"/>
              <a:gd name="connsiteY76" fmla="*/ 1090459 h 2932086"/>
              <a:gd name="connsiteX77" fmla="*/ 535265 w 2932086"/>
              <a:gd name="connsiteY77" fmla="*/ 1094197 h 2932086"/>
              <a:gd name="connsiteX78" fmla="*/ 209648 w 2932086"/>
              <a:gd name="connsiteY78" fmla="*/ 1030629 h 2932086"/>
              <a:gd name="connsiteX79" fmla="*/ 1483902 w 2932086"/>
              <a:gd name="connsiteY79" fmla="*/ 593431 h 2932086"/>
              <a:gd name="connsiteX80" fmla="*/ 599798 w 2932086"/>
              <a:gd name="connsiteY80" fmla="*/ 1477535 h 2932086"/>
              <a:gd name="connsiteX81" fmla="*/ 599798 w 2932086"/>
              <a:gd name="connsiteY81" fmla="*/ 1945282 h 2932086"/>
              <a:gd name="connsiteX82" fmla="*/ 871705 w 2932086"/>
              <a:gd name="connsiteY82" fmla="*/ 2355495 h 2932086"/>
              <a:gd name="connsiteX83" fmla="*/ 881619 w 2932086"/>
              <a:gd name="connsiteY83" fmla="*/ 2358573 h 2932086"/>
              <a:gd name="connsiteX84" fmla="*/ 881619 w 2932086"/>
              <a:gd name="connsiteY84" fmla="*/ 2256753 h 2932086"/>
              <a:gd name="connsiteX85" fmla="*/ 1186419 w 2932086"/>
              <a:gd name="connsiteY85" fmla="*/ 1951953 h 2932086"/>
              <a:gd name="connsiteX86" fmla="*/ 1781387 w 2932086"/>
              <a:gd name="connsiteY86" fmla="*/ 1951953 h 2932086"/>
              <a:gd name="connsiteX87" fmla="*/ 2086187 w 2932086"/>
              <a:gd name="connsiteY87" fmla="*/ 2256753 h 2932086"/>
              <a:gd name="connsiteX88" fmla="*/ 2086187 w 2932086"/>
              <a:gd name="connsiteY88" fmla="*/ 2358572 h 2932086"/>
              <a:gd name="connsiteX89" fmla="*/ 2096099 w 2932086"/>
              <a:gd name="connsiteY89" fmla="*/ 2355495 h 2932086"/>
              <a:gd name="connsiteX90" fmla="*/ 2368006 w 2932086"/>
              <a:gd name="connsiteY90" fmla="*/ 1945282 h 2932086"/>
              <a:gd name="connsiteX91" fmla="*/ 2368006 w 2932086"/>
              <a:gd name="connsiteY91" fmla="*/ 1477535 h 2932086"/>
              <a:gd name="connsiteX92" fmla="*/ 1483902 w 2932086"/>
              <a:gd name="connsiteY92" fmla="*/ 593431 h 2932086"/>
              <a:gd name="connsiteX93" fmla="*/ 1466043 w 2932086"/>
              <a:gd name="connsiteY93" fmla="*/ 101802 h 2932086"/>
              <a:gd name="connsiteX94" fmla="*/ 266458 w 2932086"/>
              <a:gd name="connsiteY94" fmla="*/ 815765 h 2932086"/>
              <a:gd name="connsiteX95" fmla="*/ 249072 w 2932086"/>
              <a:gd name="connsiteY95" fmla="*/ 851857 h 2932086"/>
              <a:gd name="connsiteX96" fmla="*/ 257598 w 2932086"/>
              <a:gd name="connsiteY96" fmla="*/ 848063 h 2932086"/>
              <a:gd name="connsiteX97" fmla="*/ 535265 w 2932086"/>
              <a:gd name="connsiteY97" fmla="*/ 805833 h 2932086"/>
              <a:gd name="connsiteX98" fmla="*/ 615310 w 2932086"/>
              <a:gd name="connsiteY98" fmla="*/ 811767 h 2932086"/>
              <a:gd name="connsiteX99" fmla="*/ 616364 w 2932086"/>
              <a:gd name="connsiteY99" fmla="*/ 720445 h 2932086"/>
              <a:gd name="connsiteX100" fmla="*/ 1033053 w 2932086"/>
              <a:gd name="connsiteY100" fmla="*/ 253321 h 2932086"/>
              <a:gd name="connsiteX101" fmla="*/ 1266148 w 2932086"/>
              <a:gd name="connsiteY101" fmla="*/ 199069 h 2932086"/>
              <a:gd name="connsiteX102" fmla="*/ 1481951 w 2932086"/>
              <a:gd name="connsiteY102" fmla="*/ 218588 h 2932086"/>
              <a:gd name="connsiteX103" fmla="*/ 1483051 w 2932086"/>
              <a:gd name="connsiteY103" fmla="*/ 219002 h 2932086"/>
              <a:gd name="connsiteX104" fmla="*/ 1427945 w 2932086"/>
              <a:gd name="connsiteY104" fmla="*/ 227325 h 2932086"/>
              <a:gd name="connsiteX105" fmla="*/ 1310712 w 2932086"/>
              <a:gd name="connsiteY105" fmla="*/ 264075 h 2932086"/>
              <a:gd name="connsiteX106" fmla="*/ 909473 w 2932086"/>
              <a:gd name="connsiteY106" fmla="*/ 661333 h 2932086"/>
              <a:gd name="connsiteX107" fmla="*/ 902667 w 2932086"/>
              <a:gd name="connsiteY107" fmla="*/ 692111 h 2932086"/>
              <a:gd name="connsiteX108" fmla="*/ 938400 w 2932086"/>
              <a:gd name="connsiteY108" fmla="*/ 662629 h 2932086"/>
              <a:gd name="connsiteX109" fmla="*/ 1483902 w 2932086"/>
              <a:gd name="connsiteY109" fmla="*/ 496001 h 2932086"/>
              <a:gd name="connsiteX110" fmla="*/ 2029405 w 2932086"/>
              <a:gd name="connsiteY110" fmla="*/ 662629 h 2932086"/>
              <a:gd name="connsiteX111" fmla="*/ 2141912 w 2932086"/>
              <a:gd name="connsiteY111" fmla="*/ 755456 h 2932086"/>
              <a:gd name="connsiteX112" fmla="*/ 2141960 w 2932086"/>
              <a:gd name="connsiteY112" fmla="*/ 742870 h 2932086"/>
              <a:gd name="connsiteX113" fmla="*/ 1723890 w 2932086"/>
              <a:gd name="connsiteY113" fmla="*/ 264075 h 2932086"/>
              <a:gd name="connsiteX114" fmla="*/ 1606658 w 2932086"/>
              <a:gd name="connsiteY114" fmla="*/ 227325 h 2932086"/>
              <a:gd name="connsiteX115" fmla="*/ 1551552 w 2932086"/>
              <a:gd name="connsiteY115" fmla="*/ 219002 h 2932086"/>
              <a:gd name="connsiteX116" fmla="*/ 1552652 w 2932086"/>
              <a:gd name="connsiteY116" fmla="*/ 218587 h 2932086"/>
              <a:gd name="connsiteX117" fmla="*/ 1768455 w 2932086"/>
              <a:gd name="connsiteY117" fmla="*/ 199069 h 2932086"/>
              <a:gd name="connsiteX118" fmla="*/ 2001550 w 2932086"/>
              <a:gd name="connsiteY118" fmla="*/ 253321 h 2932086"/>
              <a:gd name="connsiteX119" fmla="*/ 2418238 w 2932086"/>
              <a:gd name="connsiteY119" fmla="*/ 720445 h 2932086"/>
              <a:gd name="connsiteX120" fmla="*/ 2419236 w 2932086"/>
              <a:gd name="connsiteY120" fmla="*/ 806819 h 2932086"/>
              <a:gd name="connsiteX121" fmla="*/ 2432539 w 2932086"/>
              <a:gd name="connsiteY121" fmla="*/ 805833 h 2932086"/>
              <a:gd name="connsiteX122" fmla="*/ 2652090 w 2932086"/>
              <a:gd name="connsiteY122" fmla="*/ 830457 h 2932086"/>
              <a:gd name="connsiteX123" fmla="*/ 2676227 w 2932086"/>
              <a:gd name="connsiteY123" fmla="*/ 837769 h 2932086"/>
              <a:gd name="connsiteX124" fmla="*/ 2665627 w 2932086"/>
              <a:gd name="connsiteY124" fmla="*/ 815765 h 2932086"/>
              <a:gd name="connsiteX125" fmla="*/ 1466043 w 2932086"/>
              <a:gd name="connsiteY125" fmla="*/ 101802 h 2932086"/>
              <a:gd name="connsiteX126" fmla="*/ 1466043 w 2932086"/>
              <a:gd name="connsiteY126" fmla="*/ 0 h 2932086"/>
              <a:gd name="connsiteX127" fmla="*/ 2932086 w 2932086"/>
              <a:gd name="connsiteY127" fmla="*/ 1466043 h 2932086"/>
              <a:gd name="connsiteX128" fmla="*/ 1466043 w 2932086"/>
              <a:gd name="connsiteY128" fmla="*/ 2932086 h 2932086"/>
              <a:gd name="connsiteX129" fmla="*/ 0 w 2932086"/>
              <a:gd name="connsiteY129" fmla="*/ 1466043 h 2932086"/>
              <a:gd name="connsiteX130" fmla="*/ 1466043 w 2932086"/>
              <a:gd name="connsiteY130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</a:cxnLst>
            <a:rect l="l" t="t" r="r" b="b"/>
            <a:pathLst>
              <a:path w="2932086" h="2932086">
                <a:moveTo>
                  <a:pt x="668427" y="2319056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3677" y="2334024"/>
                </a:lnTo>
                <a:lnTo>
                  <a:pt x="2262924" y="2353809"/>
                </a:lnTo>
                <a:cubicBezTo>
                  <a:pt x="2222893" y="2386846"/>
                  <a:pt x="2178023" y="2414229"/>
                  <a:pt x="2129537" y="2434737"/>
                </a:cubicBezTo>
                <a:lnTo>
                  <a:pt x="2074244" y="2451901"/>
                </a:lnTo>
                <a:lnTo>
                  <a:pt x="2072921" y="2458452"/>
                </a:lnTo>
                <a:cubicBezTo>
                  <a:pt x="2047294" y="2519040"/>
                  <a:pt x="1987300" y="2561553"/>
                  <a:pt x="1917377" y="2561553"/>
                </a:cubicBezTo>
                <a:lnTo>
                  <a:pt x="1050429" y="2561553"/>
                </a:lnTo>
                <a:cubicBezTo>
                  <a:pt x="980506" y="2561553"/>
                  <a:pt x="920512" y="2519040"/>
                  <a:pt x="894885" y="2458452"/>
                </a:cubicBezTo>
                <a:lnTo>
                  <a:pt x="893563" y="2451902"/>
                </a:lnTo>
                <a:lnTo>
                  <a:pt x="838266" y="2434737"/>
                </a:lnTo>
                <a:cubicBezTo>
                  <a:pt x="789781" y="2414229"/>
                  <a:pt x="744911" y="2386846"/>
                  <a:pt x="704880" y="2353809"/>
                </a:cubicBezTo>
                <a:close/>
                <a:moveTo>
                  <a:pt x="1766721" y="2243139"/>
                </a:moveTo>
                <a:cubicBezTo>
                  <a:pt x="1835776" y="2243139"/>
                  <a:pt x="1891756" y="2277680"/>
                  <a:pt x="1891756" y="2320288"/>
                </a:cubicBezTo>
                <a:cubicBezTo>
                  <a:pt x="1891756" y="2362896"/>
                  <a:pt x="1835776" y="2397437"/>
                  <a:pt x="1766721" y="2397437"/>
                </a:cubicBezTo>
                <a:cubicBezTo>
                  <a:pt x="1697666" y="2397437"/>
                  <a:pt x="1641686" y="2362896"/>
                  <a:pt x="1641686" y="2320288"/>
                </a:cubicBezTo>
                <a:cubicBezTo>
                  <a:pt x="1641686" y="2277680"/>
                  <a:pt x="1697666" y="2243139"/>
                  <a:pt x="1766721" y="2243139"/>
                </a:cubicBezTo>
                <a:close/>
                <a:moveTo>
                  <a:pt x="1197126" y="2243139"/>
                </a:moveTo>
                <a:cubicBezTo>
                  <a:pt x="1266181" y="2243139"/>
                  <a:pt x="1322161" y="2277680"/>
                  <a:pt x="1322161" y="2320288"/>
                </a:cubicBezTo>
                <a:cubicBezTo>
                  <a:pt x="1322161" y="2362896"/>
                  <a:pt x="1266181" y="2397437"/>
                  <a:pt x="1197126" y="2397437"/>
                </a:cubicBezTo>
                <a:cubicBezTo>
                  <a:pt x="1128071" y="2397437"/>
                  <a:pt x="1072091" y="2362896"/>
                  <a:pt x="1072091" y="2320288"/>
                </a:cubicBezTo>
                <a:cubicBezTo>
                  <a:pt x="1072091" y="2277680"/>
                  <a:pt x="1128071" y="2243139"/>
                  <a:pt x="1197126" y="2243139"/>
                </a:cubicBezTo>
                <a:close/>
                <a:moveTo>
                  <a:pt x="1190516" y="2027737"/>
                </a:moveTo>
                <a:cubicBezTo>
                  <a:pt x="1064172" y="2027737"/>
                  <a:pt x="961750" y="2130159"/>
                  <a:pt x="961750" y="2256503"/>
                </a:cubicBezTo>
                <a:lnTo>
                  <a:pt x="961750" y="2358569"/>
                </a:lnTo>
                <a:cubicBezTo>
                  <a:pt x="961750" y="2428543"/>
                  <a:pt x="1018476" y="2485269"/>
                  <a:pt x="1088450" y="2485269"/>
                </a:cubicBezTo>
                <a:lnTo>
                  <a:pt x="1879356" y="2485269"/>
                </a:lnTo>
                <a:cubicBezTo>
                  <a:pt x="1949330" y="2485269"/>
                  <a:pt x="2006056" y="2428543"/>
                  <a:pt x="2006056" y="2358569"/>
                </a:cubicBezTo>
                <a:lnTo>
                  <a:pt x="2006056" y="2256503"/>
                </a:lnTo>
                <a:cubicBezTo>
                  <a:pt x="2006056" y="2130159"/>
                  <a:pt x="1903634" y="2027737"/>
                  <a:pt x="1777290" y="2027737"/>
                </a:cubicBezTo>
                <a:close/>
                <a:moveTo>
                  <a:pt x="2097334" y="1235815"/>
                </a:moveTo>
                <a:cubicBezTo>
                  <a:pt x="2199765" y="1235815"/>
                  <a:pt x="2282802" y="1318852"/>
                  <a:pt x="2282802" y="1421283"/>
                </a:cubicBezTo>
                <a:lnTo>
                  <a:pt x="2190068" y="1421283"/>
                </a:lnTo>
                <a:cubicBezTo>
                  <a:pt x="2190068" y="1370067"/>
                  <a:pt x="2148550" y="1328549"/>
                  <a:pt x="2097334" y="1328549"/>
                </a:cubicBezTo>
                <a:cubicBezTo>
                  <a:pt x="2046118" y="1328549"/>
                  <a:pt x="2004600" y="1370067"/>
                  <a:pt x="2004600" y="1421283"/>
                </a:cubicBezTo>
                <a:lnTo>
                  <a:pt x="1911866" y="1421283"/>
                </a:lnTo>
                <a:cubicBezTo>
                  <a:pt x="1911866" y="1318852"/>
                  <a:pt x="1994903" y="1235815"/>
                  <a:pt x="2097334" y="1235815"/>
                </a:cubicBezTo>
                <a:close/>
                <a:moveTo>
                  <a:pt x="873371" y="1235815"/>
                </a:moveTo>
                <a:cubicBezTo>
                  <a:pt x="975802" y="1235815"/>
                  <a:pt x="1058839" y="1318852"/>
                  <a:pt x="1058839" y="1421283"/>
                </a:cubicBezTo>
                <a:lnTo>
                  <a:pt x="966105" y="1421283"/>
                </a:lnTo>
                <a:cubicBezTo>
                  <a:pt x="966105" y="1370067"/>
                  <a:pt x="924587" y="1328549"/>
                  <a:pt x="873371" y="1328549"/>
                </a:cubicBezTo>
                <a:cubicBezTo>
                  <a:pt x="822155" y="1328549"/>
                  <a:pt x="780637" y="1370067"/>
                  <a:pt x="780637" y="1421283"/>
                </a:cubicBezTo>
                <a:lnTo>
                  <a:pt x="687903" y="1421283"/>
                </a:lnTo>
                <a:cubicBezTo>
                  <a:pt x="687903" y="1318852"/>
                  <a:pt x="770940" y="1235815"/>
                  <a:pt x="873371" y="1235815"/>
                </a:cubicBezTo>
                <a:close/>
                <a:moveTo>
                  <a:pt x="2758081" y="1030662"/>
                </a:moveTo>
                <a:lnTo>
                  <a:pt x="2710206" y="1051967"/>
                </a:lnTo>
                <a:cubicBezTo>
                  <a:pt x="2639145" y="1078059"/>
                  <a:pt x="2540975" y="1094197"/>
                  <a:pt x="2432539" y="1094197"/>
                </a:cubicBezTo>
                <a:lnTo>
                  <a:pt x="2382115" y="1090459"/>
                </a:lnTo>
                <a:lnTo>
                  <a:pt x="2382894" y="1091893"/>
                </a:lnTo>
                <a:cubicBezTo>
                  <a:pt x="2432265" y="1208620"/>
                  <a:pt x="2459566" y="1336954"/>
                  <a:pt x="2459566" y="1471665"/>
                </a:cubicBezTo>
                <a:cubicBezTo>
                  <a:pt x="2459566" y="1626723"/>
                  <a:pt x="2459565" y="1781782"/>
                  <a:pt x="2459565" y="1936840"/>
                </a:cubicBezTo>
                <a:cubicBezTo>
                  <a:pt x="2459565" y="2048752"/>
                  <a:pt x="2425544" y="2152719"/>
                  <a:pt x="2367280" y="2238962"/>
                </a:cubicBezTo>
                <a:lnTo>
                  <a:pt x="2352135" y="2258237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59"/>
                </a:cubicBezTo>
                <a:close/>
                <a:moveTo>
                  <a:pt x="181088" y="1011309"/>
                </a:moveTo>
                <a:lnTo>
                  <a:pt x="163135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602450" y="2241414"/>
                </a:lnTo>
                <a:lnTo>
                  <a:pt x="600524" y="2238962"/>
                </a:lnTo>
                <a:cubicBezTo>
                  <a:pt x="542260" y="2152719"/>
                  <a:pt x="508238" y="2048752"/>
                  <a:pt x="508238" y="1936840"/>
                </a:cubicBezTo>
                <a:lnTo>
                  <a:pt x="508238" y="1471665"/>
                </a:lnTo>
                <a:cubicBezTo>
                  <a:pt x="508238" y="1336954"/>
                  <a:pt x="535539" y="1208620"/>
                  <a:pt x="584911" y="1091893"/>
                </a:cubicBezTo>
                <a:lnTo>
                  <a:pt x="585689" y="1090459"/>
                </a:lnTo>
                <a:lnTo>
                  <a:pt x="535265" y="1094197"/>
                </a:lnTo>
                <a:cubicBezTo>
                  <a:pt x="399720" y="1094197"/>
                  <a:pt x="280216" y="1068981"/>
                  <a:pt x="209648" y="1030629"/>
                </a:cubicBezTo>
                <a:close/>
                <a:moveTo>
                  <a:pt x="1483902" y="593431"/>
                </a:moveTo>
                <a:cubicBezTo>
                  <a:pt x="995625" y="593431"/>
                  <a:pt x="599798" y="989258"/>
                  <a:pt x="599798" y="1477535"/>
                </a:cubicBezTo>
                <a:lnTo>
                  <a:pt x="599798" y="1945282"/>
                </a:lnTo>
                <a:cubicBezTo>
                  <a:pt x="599798" y="2129690"/>
                  <a:pt x="711917" y="2287911"/>
                  <a:pt x="871705" y="2355495"/>
                </a:cubicBezTo>
                <a:lnTo>
                  <a:pt x="881619" y="2358573"/>
                </a:lnTo>
                <a:lnTo>
                  <a:pt x="881619" y="2256753"/>
                </a:lnTo>
                <a:cubicBezTo>
                  <a:pt x="881619" y="2088417"/>
                  <a:pt x="1018083" y="1951953"/>
                  <a:pt x="1186419" y="1951953"/>
                </a:cubicBezTo>
                <a:lnTo>
                  <a:pt x="1781387" y="1951953"/>
                </a:lnTo>
                <a:cubicBezTo>
                  <a:pt x="1949723" y="1951953"/>
                  <a:pt x="2086187" y="2088417"/>
                  <a:pt x="2086187" y="2256753"/>
                </a:cubicBezTo>
                <a:lnTo>
                  <a:pt x="2086187" y="2358572"/>
                </a:lnTo>
                <a:lnTo>
                  <a:pt x="2096099" y="2355495"/>
                </a:lnTo>
                <a:cubicBezTo>
                  <a:pt x="2255888" y="2287911"/>
                  <a:pt x="2368006" y="2129690"/>
                  <a:pt x="2368006" y="1945282"/>
                </a:cubicBezTo>
                <a:lnTo>
                  <a:pt x="2368006" y="1477535"/>
                </a:lnTo>
                <a:cubicBezTo>
                  <a:pt x="2368006" y="989258"/>
                  <a:pt x="1972179" y="593431"/>
                  <a:pt x="1483902" y="593431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8" y="815765"/>
                </a:cubicBezTo>
                <a:lnTo>
                  <a:pt x="249072" y="851857"/>
                </a:lnTo>
                <a:lnTo>
                  <a:pt x="257598" y="848063"/>
                </a:lnTo>
                <a:cubicBezTo>
                  <a:pt x="328659" y="821971"/>
                  <a:pt x="426830" y="805833"/>
                  <a:pt x="535265" y="805833"/>
                </a:cubicBezTo>
                <a:lnTo>
                  <a:pt x="615310" y="811767"/>
                </a:lnTo>
                <a:lnTo>
                  <a:pt x="616364" y="720445"/>
                </a:lnTo>
                <a:cubicBezTo>
                  <a:pt x="641224" y="533688"/>
                  <a:pt x="799184" y="346601"/>
                  <a:pt x="1033053" y="253321"/>
                </a:cubicBezTo>
                <a:cubicBezTo>
                  <a:pt x="1111009" y="222228"/>
                  <a:pt x="1190020" y="204501"/>
                  <a:pt x="1266148" y="199069"/>
                </a:cubicBezTo>
                <a:cubicBezTo>
                  <a:pt x="1342277" y="193638"/>
                  <a:pt x="1415524" y="200500"/>
                  <a:pt x="1481951" y="218588"/>
                </a:cubicBezTo>
                <a:lnTo>
                  <a:pt x="1483051" y="219002"/>
                </a:lnTo>
                <a:lnTo>
                  <a:pt x="1427945" y="227325"/>
                </a:lnTo>
                <a:cubicBezTo>
                  <a:pt x="1388932" y="236323"/>
                  <a:pt x="1349690" y="248528"/>
                  <a:pt x="1310712" y="264075"/>
                </a:cubicBezTo>
                <a:cubicBezTo>
                  <a:pt x="1106077" y="345695"/>
                  <a:pt x="959559" y="499136"/>
                  <a:pt x="909473" y="661333"/>
                </a:cubicBezTo>
                <a:lnTo>
                  <a:pt x="902667" y="692111"/>
                </a:lnTo>
                <a:lnTo>
                  <a:pt x="938400" y="662629"/>
                </a:lnTo>
                <a:cubicBezTo>
                  <a:pt x="1094116" y="557429"/>
                  <a:pt x="1281836" y="496001"/>
                  <a:pt x="1483902" y="496001"/>
                </a:cubicBezTo>
                <a:cubicBezTo>
                  <a:pt x="1685969" y="496001"/>
                  <a:pt x="1873688" y="557429"/>
                  <a:pt x="2029405" y="662629"/>
                </a:cubicBezTo>
                <a:lnTo>
                  <a:pt x="2141912" y="755456"/>
                </a:lnTo>
                <a:lnTo>
                  <a:pt x="2141960" y="742870"/>
                </a:lnTo>
                <a:cubicBezTo>
                  <a:pt x="2122269" y="552278"/>
                  <a:pt x="1962633" y="359299"/>
                  <a:pt x="1723890" y="264075"/>
                </a:cubicBezTo>
                <a:cubicBezTo>
                  <a:pt x="1684912" y="248528"/>
                  <a:pt x="1645670" y="236323"/>
                  <a:pt x="1606658" y="227325"/>
                </a:cubicBezTo>
                <a:lnTo>
                  <a:pt x="1551552" y="219002"/>
                </a:lnTo>
                <a:lnTo>
                  <a:pt x="1552652" y="218587"/>
                </a:lnTo>
                <a:cubicBezTo>
                  <a:pt x="1619079" y="200501"/>
                  <a:pt x="1692325" y="193638"/>
                  <a:pt x="1768455" y="199069"/>
                </a:cubicBezTo>
                <a:cubicBezTo>
                  <a:pt x="1844583" y="204501"/>
                  <a:pt x="1923594" y="222228"/>
                  <a:pt x="2001550" y="253321"/>
                </a:cubicBezTo>
                <a:cubicBezTo>
                  <a:pt x="2235420" y="346601"/>
                  <a:pt x="2393380" y="533688"/>
                  <a:pt x="2418238" y="720445"/>
                </a:cubicBezTo>
                <a:lnTo>
                  <a:pt x="2419236" y="806819"/>
                </a:lnTo>
                <a:lnTo>
                  <a:pt x="2432539" y="805833"/>
                </a:lnTo>
                <a:cubicBezTo>
                  <a:pt x="2513866" y="805833"/>
                  <a:pt x="2589418" y="814910"/>
                  <a:pt x="2652090" y="830457"/>
                </a:cubicBezTo>
                <a:lnTo>
                  <a:pt x="2676227" y="837769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AF3F7625-45E2-414F-BB80-8027ED25EAF3}"/>
              </a:ext>
            </a:extLst>
          </p:cNvPr>
          <p:cNvSpPr/>
          <p:nvPr/>
        </p:nvSpPr>
        <p:spPr>
          <a:xfrm>
            <a:off x="3703259" y="3838932"/>
            <a:ext cx="2549101" cy="2549101"/>
          </a:xfrm>
          <a:custGeom>
            <a:avLst/>
            <a:gdLst>
              <a:gd name="connsiteX0" fmla="*/ 643176 w 2932086"/>
              <a:gd name="connsiteY0" fmla="*/ 2337938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304742 w 2932086"/>
              <a:gd name="connsiteY8" fmla="*/ 2349777 h 2932086"/>
              <a:gd name="connsiteX9" fmla="*/ 2245711 w 2932086"/>
              <a:gd name="connsiteY9" fmla="*/ 2408107 h 2932086"/>
              <a:gd name="connsiteX10" fmla="*/ 2127560 w 2932086"/>
              <a:gd name="connsiteY10" fmla="*/ 2476913 h 2932086"/>
              <a:gd name="connsiteX11" fmla="*/ 2072267 w 2932086"/>
              <a:gd name="connsiteY11" fmla="*/ 2494077 h 2932086"/>
              <a:gd name="connsiteX12" fmla="*/ 2070944 w 2932086"/>
              <a:gd name="connsiteY12" fmla="*/ 2500628 h 2932086"/>
              <a:gd name="connsiteX13" fmla="*/ 1915400 w 2932086"/>
              <a:gd name="connsiteY13" fmla="*/ 2603729 h 2932086"/>
              <a:gd name="connsiteX14" fmla="*/ 1048452 w 2932086"/>
              <a:gd name="connsiteY14" fmla="*/ 2603729 h 2932086"/>
              <a:gd name="connsiteX15" fmla="*/ 892908 w 2932086"/>
              <a:gd name="connsiteY15" fmla="*/ 2500628 h 2932086"/>
              <a:gd name="connsiteX16" fmla="*/ 891586 w 2932086"/>
              <a:gd name="connsiteY16" fmla="*/ 2494078 h 2932086"/>
              <a:gd name="connsiteX17" fmla="*/ 836289 w 2932086"/>
              <a:gd name="connsiteY17" fmla="*/ 2476913 h 2932086"/>
              <a:gd name="connsiteX18" fmla="*/ 646637 w 2932086"/>
              <a:gd name="connsiteY18" fmla="*/ 2342343 h 2932086"/>
              <a:gd name="connsiteX19" fmla="*/ 1764744 w 2932086"/>
              <a:gd name="connsiteY19" fmla="*/ 2285315 h 2932086"/>
              <a:gd name="connsiteX20" fmla="*/ 1889779 w 2932086"/>
              <a:gd name="connsiteY20" fmla="*/ 2362464 h 2932086"/>
              <a:gd name="connsiteX21" fmla="*/ 1764744 w 2932086"/>
              <a:gd name="connsiteY21" fmla="*/ 2439613 h 2932086"/>
              <a:gd name="connsiteX22" fmla="*/ 1639709 w 2932086"/>
              <a:gd name="connsiteY22" fmla="*/ 2362464 h 2932086"/>
              <a:gd name="connsiteX23" fmla="*/ 1764744 w 2932086"/>
              <a:gd name="connsiteY23" fmla="*/ 2285315 h 2932086"/>
              <a:gd name="connsiteX24" fmla="*/ 1195149 w 2932086"/>
              <a:gd name="connsiteY24" fmla="*/ 2285315 h 2932086"/>
              <a:gd name="connsiteX25" fmla="*/ 1320184 w 2932086"/>
              <a:gd name="connsiteY25" fmla="*/ 2362464 h 2932086"/>
              <a:gd name="connsiteX26" fmla="*/ 1195149 w 2932086"/>
              <a:gd name="connsiteY26" fmla="*/ 2439613 h 2932086"/>
              <a:gd name="connsiteX27" fmla="*/ 1070114 w 2932086"/>
              <a:gd name="connsiteY27" fmla="*/ 2362464 h 2932086"/>
              <a:gd name="connsiteX28" fmla="*/ 1195149 w 2932086"/>
              <a:gd name="connsiteY28" fmla="*/ 2285315 h 2932086"/>
              <a:gd name="connsiteX29" fmla="*/ 1188539 w 2932086"/>
              <a:gd name="connsiteY29" fmla="*/ 2069913 h 2932086"/>
              <a:gd name="connsiteX30" fmla="*/ 959773 w 2932086"/>
              <a:gd name="connsiteY30" fmla="*/ 2298679 h 2932086"/>
              <a:gd name="connsiteX31" fmla="*/ 959773 w 2932086"/>
              <a:gd name="connsiteY31" fmla="*/ 2400745 h 2932086"/>
              <a:gd name="connsiteX32" fmla="*/ 1086473 w 2932086"/>
              <a:gd name="connsiteY32" fmla="*/ 2527445 h 2932086"/>
              <a:gd name="connsiteX33" fmla="*/ 1877379 w 2932086"/>
              <a:gd name="connsiteY33" fmla="*/ 2527445 h 2932086"/>
              <a:gd name="connsiteX34" fmla="*/ 2004079 w 2932086"/>
              <a:gd name="connsiteY34" fmla="*/ 2400745 h 2932086"/>
              <a:gd name="connsiteX35" fmla="*/ 2004079 w 2932086"/>
              <a:gd name="connsiteY35" fmla="*/ 2298679 h 2932086"/>
              <a:gd name="connsiteX36" fmla="*/ 1775313 w 2932086"/>
              <a:gd name="connsiteY36" fmla="*/ 2069913 h 2932086"/>
              <a:gd name="connsiteX37" fmla="*/ 2097002 w 2932086"/>
              <a:gd name="connsiteY37" fmla="*/ 1235815 h 2932086"/>
              <a:gd name="connsiteX38" fmla="*/ 1911534 w 2932086"/>
              <a:gd name="connsiteY38" fmla="*/ 1421283 h 2932086"/>
              <a:gd name="connsiteX39" fmla="*/ 2004268 w 2932086"/>
              <a:gd name="connsiteY39" fmla="*/ 1421283 h 2932086"/>
              <a:gd name="connsiteX40" fmla="*/ 2097002 w 2932086"/>
              <a:gd name="connsiteY40" fmla="*/ 1328549 h 2932086"/>
              <a:gd name="connsiteX41" fmla="*/ 2189736 w 2932086"/>
              <a:gd name="connsiteY41" fmla="*/ 1421283 h 2932086"/>
              <a:gd name="connsiteX42" fmla="*/ 2282470 w 2932086"/>
              <a:gd name="connsiteY42" fmla="*/ 1421283 h 2932086"/>
              <a:gd name="connsiteX43" fmla="*/ 2097002 w 2932086"/>
              <a:gd name="connsiteY43" fmla="*/ 1235815 h 2932086"/>
              <a:gd name="connsiteX44" fmla="*/ 873039 w 2932086"/>
              <a:gd name="connsiteY44" fmla="*/ 1235815 h 2932086"/>
              <a:gd name="connsiteX45" fmla="*/ 687571 w 2932086"/>
              <a:gd name="connsiteY45" fmla="*/ 1421283 h 2932086"/>
              <a:gd name="connsiteX46" fmla="*/ 780305 w 2932086"/>
              <a:gd name="connsiteY46" fmla="*/ 1421283 h 2932086"/>
              <a:gd name="connsiteX47" fmla="*/ 873039 w 2932086"/>
              <a:gd name="connsiteY47" fmla="*/ 1328549 h 2932086"/>
              <a:gd name="connsiteX48" fmla="*/ 965773 w 2932086"/>
              <a:gd name="connsiteY48" fmla="*/ 1421283 h 2932086"/>
              <a:gd name="connsiteX49" fmla="*/ 1058507 w 2932086"/>
              <a:gd name="connsiteY49" fmla="*/ 1421283 h 2932086"/>
              <a:gd name="connsiteX50" fmla="*/ 873039 w 2932086"/>
              <a:gd name="connsiteY50" fmla="*/ 1235815 h 2932086"/>
              <a:gd name="connsiteX51" fmla="*/ 2769784 w 2932086"/>
              <a:gd name="connsiteY51" fmla="*/ 1063601 h 2932086"/>
              <a:gd name="connsiteX52" fmla="*/ 2756179 w 2932086"/>
              <a:gd name="connsiteY52" fmla="*/ 1072805 h 2932086"/>
              <a:gd name="connsiteX53" fmla="*/ 2430562 w 2932086"/>
              <a:gd name="connsiteY53" fmla="*/ 1136373 h 2932086"/>
              <a:gd name="connsiteX54" fmla="*/ 2380138 w 2932086"/>
              <a:gd name="connsiteY54" fmla="*/ 1132635 h 2932086"/>
              <a:gd name="connsiteX55" fmla="*/ 2380917 w 2932086"/>
              <a:gd name="connsiteY55" fmla="*/ 1134069 h 2932086"/>
              <a:gd name="connsiteX56" fmla="*/ 2400363 w 2932086"/>
              <a:gd name="connsiteY56" fmla="*/ 1196714 h 2932086"/>
              <a:gd name="connsiteX57" fmla="*/ 2401343 w 2932086"/>
              <a:gd name="connsiteY57" fmla="*/ 1198813 h 2932086"/>
              <a:gd name="connsiteX58" fmla="*/ 2469018 w 2932086"/>
              <a:gd name="connsiteY58" fmla="*/ 1556564 h 2932086"/>
              <a:gd name="connsiteX59" fmla="*/ 2469017 w 2932086"/>
              <a:gd name="connsiteY59" fmla="*/ 2021739 h 2932086"/>
              <a:gd name="connsiteX60" fmla="*/ 2465838 w 2932086"/>
              <a:gd name="connsiteY60" fmla="*/ 2053274 h 2932086"/>
              <a:gd name="connsiteX61" fmla="*/ 2451863 w 2932086"/>
              <a:gd name="connsiteY61" fmla="*/ 2054683 h 2932086"/>
              <a:gd name="connsiteX62" fmla="*/ 2451362 w 2932086"/>
              <a:gd name="connsiteY62" fmla="*/ 2061308 h 2932086"/>
              <a:gd name="connsiteX63" fmla="*/ 2412525 w 2932086"/>
              <a:gd name="connsiteY63" fmla="*/ 2195391 h 2932086"/>
              <a:gd name="connsiteX64" fmla="*/ 2367860 w 2932086"/>
              <a:gd name="connsiteY64" fmla="*/ 2269996 h 2932086"/>
              <a:gd name="connsiteX65" fmla="*/ 2398583 w 2932086"/>
              <a:gd name="connsiteY65" fmla="*/ 2292970 h 2932086"/>
              <a:gd name="connsiteX66" fmla="*/ 2484730 w 2932086"/>
              <a:gd name="connsiteY66" fmla="*/ 2371266 h 2932086"/>
              <a:gd name="connsiteX67" fmla="*/ 2518758 w 2932086"/>
              <a:gd name="connsiteY67" fmla="*/ 2333827 h 2932086"/>
              <a:gd name="connsiteX68" fmla="*/ 2830284 w 2932086"/>
              <a:gd name="connsiteY68" fmla="*/ 1466043 h 2932086"/>
              <a:gd name="connsiteX69" fmla="*/ 2802568 w 2932086"/>
              <a:gd name="connsiteY69" fmla="*/ 1191101 h 2932086"/>
              <a:gd name="connsiteX70" fmla="*/ 168730 w 2932086"/>
              <a:gd name="connsiteY70" fmla="*/ 1045076 h 2932086"/>
              <a:gd name="connsiteX71" fmla="*/ 163136 w 2932086"/>
              <a:gd name="connsiteY71" fmla="*/ 1060359 h 2932086"/>
              <a:gd name="connsiteX72" fmla="*/ 101802 w 2932086"/>
              <a:gd name="connsiteY72" fmla="*/ 1466043 h 2932086"/>
              <a:gd name="connsiteX73" fmla="*/ 413329 w 2932086"/>
              <a:gd name="connsiteY73" fmla="*/ 2333827 h 2932086"/>
              <a:gd name="connsiteX74" fmla="*/ 447356 w 2932086"/>
              <a:gd name="connsiteY74" fmla="*/ 2371267 h 2932086"/>
              <a:gd name="connsiteX75" fmla="*/ 533504 w 2932086"/>
              <a:gd name="connsiteY75" fmla="*/ 2292970 h 2932086"/>
              <a:gd name="connsiteX76" fmla="*/ 583751 w 2932086"/>
              <a:gd name="connsiteY76" fmla="*/ 2255397 h 2932086"/>
              <a:gd name="connsiteX77" fmla="*/ 559547 w 2932086"/>
              <a:gd name="connsiteY77" fmla="*/ 2213285 h 2932086"/>
              <a:gd name="connsiteX78" fmla="*/ 506261 w 2932086"/>
              <a:gd name="connsiteY78" fmla="*/ 1979016 h 2932086"/>
              <a:gd name="connsiteX79" fmla="*/ 506261 w 2932086"/>
              <a:gd name="connsiteY79" fmla="*/ 1513841 h 2932086"/>
              <a:gd name="connsiteX80" fmla="*/ 582934 w 2932086"/>
              <a:gd name="connsiteY80" fmla="*/ 1134069 h 2932086"/>
              <a:gd name="connsiteX81" fmla="*/ 583712 w 2932086"/>
              <a:gd name="connsiteY81" fmla="*/ 1132635 h 2932086"/>
              <a:gd name="connsiteX82" fmla="*/ 533288 w 2932086"/>
              <a:gd name="connsiteY82" fmla="*/ 1136373 h 2932086"/>
              <a:gd name="connsiteX83" fmla="*/ 171467 w 2932086"/>
              <a:gd name="connsiteY83" fmla="*/ 1048313 h 2932086"/>
              <a:gd name="connsiteX84" fmla="*/ 1481925 w 2932086"/>
              <a:gd name="connsiteY84" fmla="*/ 635607 h 2932086"/>
              <a:gd name="connsiteX85" fmla="*/ 1137792 w 2932086"/>
              <a:gd name="connsiteY85" fmla="*/ 705085 h 2932086"/>
              <a:gd name="connsiteX86" fmla="*/ 1005684 w 2932086"/>
              <a:gd name="connsiteY86" fmla="*/ 776791 h 2932086"/>
              <a:gd name="connsiteX87" fmla="*/ 1033004 w 2932086"/>
              <a:gd name="connsiteY87" fmla="*/ 797734 h 2932086"/>
              <a:gd name="connsiteX88" fmla="*/ 1264449 w 2932086"/>
              <a:gd name="connsiteY88" fmla="*/ 1304156 h 2932086"/>
              <a:gd name="connsiteX89" fmla="*/ 1264448 w 2932086"/>
              <a:gd name="connsiteY89" fmla="*/ 1391280 h 2932086"/>
              <a:gd name="connsiteX90" fmla="*/ 729684 w 2932086"/>
              <a:gd name="connsiteY90" fmla="*/ 2047413 h 2932086"/>
              <a:gd name="connsiteX91" fmla="*/ 604062 w 2932086"/>
              <a:gd name="connsiteY91" fmla="*/ 2060077 h 2932086"/>
              <a:gd name="connsiteX92" fmla="*/ 617836 w 2932086"/>
              <a:gd name="connsiteY92" fmla="*/ 2119847 h 2932086"/>
              <a:gd name="connsiteX93" fmla="*/ 869728 w 2932086"/>
              <a:gd name="connsiteY93" fmla="*/ 2397671 h 2932086"/>
              <a:gd name="connsiteX94" fmla="*/ 879642 w 2932086"/>
              <a:gd name="connsiteY94" fmla="*/ 2400749 h 2932086"/>
              <a:gd name="connsiteX95" fmla="*/ 879642 w 2932086"/>
              <a:gd name="connsiteY95" fmla="*/ 2298929 h 2932086"/>
              <a:gd name="connsiteX96" fmla="*/ 1184442 w 2932086"/>
              <a:gd name="connsiteY96" fmla="*/ 1994129 h 2932086"/>
              <a:gd name="connsiteX97" fmla="*/ 1779410 w 2932086"/>
              <a:gd name="connsiteY97" fmla="*/ 1994129 h 2932086"/>
              <a:gd name="connsiteX98" fmla="*/ 2084210 w 2932086"/>
              <a:gd name="connsiteY98" fmla="*/ 2298929 h 2932086"/>
              <a:gd name="connsiteX99" fmla="*/ 2084210 w 2932086"/>
              <a:gd name="connsiteY99" fmla="*/ 2400748 h 2932086"/>
              <a:gd name="connsiteX100" fmla="*/ 2094122 w 2932086"/>
              <a:gd name="connsiteY100" fmla="*/ 2397671 h 2932086"/>
              <a:gd name="connsiteX101" fmla="*/ 2346014 w 2932086"/>
              <a:gd name="connsiteY101" fmla="*/ 2119847 h 2932086"/>
              <a:gd name="connsiteX102" fmla="*/ 2360240 w 2932086"/>
              <a:gd name="connsiteY102" fmla="*/ 2058120 h 2932086"/>
              <a:gd name="connsiteX103" fmla="*/ 2254027 w 2932086"/>
              <a:gd name="connsiteY103" fmla="*/ 2047413 h 2932086"/>
              <a:gd name="connsiteX104" fmla="*/ 1719263 w 2932086"/>
              <a:gd name="connsiteY104" fmla="*/ 1391279 h 2932086"/>
              <a:gd name="connsiteX105" fmla="*/ 1719263 w 2932086"/>
              <a:gd name="connsiteY105" fmla="*/ 1304156 h 2932086"/>
              <a:gd name="connsiteX106" fmla="*/ 1950708 w 2932086"/>
              <a:gd name="connsiteY106" fmla="*/ 797734 h 2932086"/>
              <a:gd name="connsiteX107" fmla="*/ 1969795 w 2932086"/>
              <a:gd name="connsiteY107" fmla="*/ 783102 h 2932086"/>
              <a:gd name="connsiteX108" fmla="*/ 1826058 w 2932086"/>
              <a:gd name="connsiteY108" fmla="*/ 705085 h 2932086"/>
              <a:gd name="connsiteX109" fmla="*/ 1481925 w 2932086"/>
              <a:gd name="connsiteY109" fmla="*/ 635607 h 2932086"/>
              <a:gd name="connsiteX110" fmla="*/ 1466043 w 2932086"/>
              <a:gd name="connsiteY110" fmla="*/ 101802 h 2932086"/>
              <a:gd name="connsiteX111" fmla="*/ 266459 w 2932086"/>
              <a:gd name="connsiteY111" fmla="*/ 815765 h 2932086"/>
              <a:gd name="connsiteX112" fmla="*/ 223750 w 2932086"/>
              <a:gd name="connsiteY112" fmla="*/ 904422 h 2932086"/>
              <a:gd name="connsiteX113" fmla="*/ 255621 w 2932086"/>
              <a:gd name="connsiteY113" fmla="*/ 890239 h 2932086"/>
              <a:gd name="connsiteX114" fmla="*/ 533288 w 2932086"/>
              <a:gd name="connsiteY114" fmla="*/ 848009 h 2932086"/>
              <a:gd name="connsiteX115" fmla="*/ 686137 w 2932086"/>
              <a:gd name="connsiteY115" fmla="*/ 859340 h 2932086"/>
              <a:gd name="connsiteX116" fmla="*/ 749815 w 2932086"/>
              <a:gd name="connsiteY116" fmla="*/ 875104 h 2932086"/>
              <a:gd name="connsiteX117" fmla="*/ 792027 w 2932086"/>
              <a:gd name="connsiteY117" fmla="*/ 823942 h 2932086"/>
              <a:gd name="connsiteX118" fmla="*/ 1481925 w 2932086"/>
              <a:gd name="connsiteY118" fmla="*/ 538177 h 2932086"/>
              <a:gd name="connsiteX119" fmla="*/ 2171824 w 2932086"/>
              <a:gd name="connsiteY119" fmla="*/ 823942 h 2932086"/>
              <a:gd name="connsiteX120" fmla="*/ 2214035 w 2932086"/>
              <a:gd name="connsiteY120" fmla="*/ 875104 h 2932086"/>
              <a:gd name="connsiteX121" fmla="*/ 2277713 w 2932086"/>
              <a:gd name="connsiteY121" fmla="*/ 859340 h 2932086"/>
              <a:gd name="connsiteX122" fmla="*/ 2430562 w 2932086"/>
              <a:gd name="connsiteY122" fmla="*/ 848009 h 2932086"/>
              <a:gd name="connsiteX123" fmla="*/ 2650113 w 2932086"/>
              <a:gd name="connsiteY123" fmla="*/ 872633 h 2932086"/>
              <a:gd name="connsiteX124" fmla="*/ 2700354 w 2932086"/>
              <a:gd name="connsiteY124" fmla="*/ 887853 h 2932086"/>
              <a:gd name="connsiteX125" fmla="*/ 2665628 w 2932086"/>
              <a:gd name="connsiteY125" fmla="*/ 815765 h 2932086"/>
              <a:gd name="connsiteX126" fmla="*/ 1466043 w 2932086"/>
              <a:gd name="connsiteY126" fmla="*/ 101802 h 2932086"/>
              <a:gd name="connsiteX127" fmla="*/ 1466043 w 2932086"/>
              <a:gd name="connsiteY127" fmla="*/ 0 h 2932086"/>
              <a:gd name="connsiteX128" fmla="*/ 2932086 w 2932086"/>
              <a:gd name="connsiteY128" fmla="*/ 1466043 h 2932086"/>
              <a:gd name="connsiteX129" fmla="*/ 1466043 w 2932086"/>
              <a:gd name="connsiteY129" fmla="*/ 2932086 h 2932086"/>
              <a:gd name="connsiteX130" fmla="*/ 0 w 2932086"/>
              <a:gd name="connsiteY130" fmla="*/ 1466043 h 2932086"/>
              <a:gd name="connsiteX131" fmla="*/ 1466043 w 2932086"/>
              <a:gd name="connsiteY131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</a:cxnLst>
            <a:rect l="l" t="t" r="r" b="b"/>
            <a:pathLst>
              <a:path w="2932086" h="2932086">
                <a:moveTo>
                  <a:pt x="643176" y="2337938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304742" y="2349777"/>
                </a:lnTo>
                <a:lnTo>
                  <a:pt x="2245711" y="2408107"/>
                </a:lnTo>
                <a:cubicBezTo>
                  <a:pt x="2209642" y="2435761"/>
                  <a:pt x="2169985" y="2458969"/>
                  <a:pt x="2127560" y="2476913"/>
                </a:cubicBezTo>
                <a:lnTo>
                  <a:pt x="2072267" y="2494077"/>
                </a:lnTo>
                <a:lnTo>
                  <a:pt x="2070944" y="2500628"/>
                </a:lnTo>
                <a:cubicBezTo>
                  <a:pt x="2045317" y="2561216"/>
                  <a:pt x="1985323" y="2603729"/>
                  <a:pt x="1915400" y="2603729"/>
                </a:cubicBezTo>
                <a:lnTo>
                  <a:pt x="1048452" y="2603729"/>
                </a:lnTo>
                <a:cubicBezTo>
                  <a:pt x="978529" y="2603729"/>
                  <a:pt x="918535" y="2561216"/>
                  <a:pt x="892908" y="2500628"/>
                </a:cubicBezTo>
                <a:lnTo>
                  <a:pt x="891586" y="2494078"/>
                </a:lnTo>
                <a:lnTo>
                  <a:pt x="836289" y="2476913"/>
                </a:lnTo>
                <a:cubicBezTo>
                  <a:pt x="763561" y="2446152"/>
                  <a:pt x="698968" y="2399920"/>
                  <a:pt x="646637" y="2342343"/>
                </a:cubicBezTo>
                <a:close/>
                <a:moveTo>
                  <a:pt x="1764744" y="2285315"/>
                </a:moveTo>
                <a:cubicBezTo>
                  <a:pt x="1833799" y="2285315"/>
                  <a:pt x="1889779" y="2319856"/>
                  <a:pt x="1889779" y="2362464"/>
                </a:cubicBezTo>
                <a:cubicBezTo>
                  <a:pt x="1889779" y="2405072"/>
                  <a:pt x="1833799" y="2439613"/>
                  <a:pt x="1764744" y="2439613"/>
                </a:cubicBezTo>
                <a:cubicBezTo>
                  <a:pt x="1695689" y="2439613"/>
                  <a:pt x="1639709" y="2405072"/>
                  <a:pt x="1639709" y="2362464"/>
                </a:cubicBezTo>
                <a:cubicBezTo>
                  <a:pt x="1639709" y="2319856"/>
                  <a:pt x="1695689" y="2285315"/>
                  <a:pt x="1764744" y="2285315"/>
                </a:cubicBezTo>
                <a:close/>
                <a:moveTo>
                  <a:pt x="1195149" y="2285315"/>
                </a:moveTo>
                <a:cubicBezTo>
                  <a:pt x="1264204" y="2285315"/>
                  <a:pt x="1320184" y="2319856"/>
                  <a:pt x="1320184" y="2362464"/>
                </a:cubicBezTo>
                <a:cubicBezTo>
                  <a:pt x="1320184" y="2405072"/>
                  <a:pt x="1264204" y="2439613"/>
                  <a:pt x="1195149" y="2439613"/>
                </a:cubicBezTo>
                <a:cubicBezTo>
                  <a:pt x="1126094" y="2439613"/>
                  <a:pt x="1070114" y="2405072"/>
                  <a:pt x="1070114" y="2362464"/>
                </a:cubicBezTo>
                <a:cubicBezTo>
                  <a:pt x="1070114" y="2319856"/>
                  <a:pt x="1126094" y="2285315"/>
                  <a:pt x="1195149" y="2285315"/>
                </a:cubicBezTo>
                <a:close/>
                <a:moveTo>
                  <a:pt x="1188539" y="2069913"/>
                </a:moveTo>
                <a:cubicBezTo>
                  <a:pt x="1062195" y="2069913"/>
                  <a:pt x="959773" y="2172335"/>
                  <a:pt x="959773" y="2298679"/>
                </a:cubicBezTo>
                <a:lnTo>
                  <a:pt x="959773" y="2400745"/>
                </a:lnTo>
                <a:cubicBezTo>
                  <a:pt x="959773" y="2470719"/>
                  <a:pt x="1016499" y="2527445"/>
                  <a:pt x="1086473" y="2527445"/>
                </a:cubicBezTo>
                <a:lnTo>
                  <a:pt x="1877379" y="2527445"/>
                </a:lnTo>
                <a:cubicBezTo>
                  <a:pt x="1947353" y="2527445"/>
                  <a:pt x="2004079" y="2470719"/>
                  <a:pt x="2004079" y="2400745"/>
                </a:cubicBezTo>
                <a:lnTo>
                  <a:pt x="2004079" y="2298679"/>
                </a:lnTo>
                <a:cubicBezTo>
                  <a:pt x="2004079" y="2172335"/>
                  <a:pt x="1901657" y="2069913"/>
                  <a:pt x="1775313" y="2069913"/>
                </a:cubicBezTo>
                <a:close/>
                <a:moveTo>
                  <a:pt x="2097002" y="1235815"/>
                </a:moveTo>
                <a:cubicBezTo>
                  <a:pt x="1994571" y="1235815"/>
                  <a:pt x="1911534" y="1318852"/>
                  <a:pt x="1911534" y="1421283"/>
                </a:cubicBezTo>
                <a:lnTo>
                  <a:pt x="2004268" y="1421283"/>
                </a:lnTo>
                <a:cubicBezTo>
                  <a:pt x="2004268" y="1370067"/>
                  <a:pt x="2045786" y="1328549"/>
                  <a:pt x="2097002" y="1328549"/>
                </a:cubicBezTo>
                <a:cubicBezTo>
                  <a:pt x="2148218" y="1328549"/>
                  <a:pt x="2189736" y="1370067"/>
                  <a:pt x="2189736" y="1421283"/>
                </a:cubicBezTo>
                <a:lnTo>
                  <a:pt x="2282470" y="1421283"/>
                </a:lnTo>
                <a:cubicBezTo>
                  <a:pt x="2282470" y="1318852"/>
                  <a:pt x="2199433" y="1235815"/>
                  <a:pt x="2097002" y="1235815"/>
                </a:cubicBezTo>
                <a:close/>
                <a:moveTo>
                  <a:pt x="873039" y="1235815"/>
                </a:moveTo>
                <a:cubicBezTo>
                  <a:pt x="770608" y="1235815"/>
                  <a:pt x="687571" y="1318852"/>
                  <a:pt x="687571" y="1421283"/>
                </a:cubicBezTo>
                <a:lnTo>
                  <a:pt x="780305" y="1421283"/>
                </a:lnTo>
                <a:cubicBezTo>
                  <a:pt x="780305" y="1370067"/>
                  <a:pt x="821823" y="1328549"/>
                  <a:pt x="873039" y="1328549"/>
                </a:cubicBezTo>
                <a:cubicBezTo>
                  <a:pt x="924255" y="1328549"/>
                  <a:pt x="965773" y="1370067"/>
                  <a:pt x="965773" y="1421283"/>
                </a:cubicBezTo>
                <a:lnTo>
                  <a:pt x="1058507" y="1421283"/>
                </a:lnTo>
                <a:cubicBezTo>
                  <a:pt x="1058507" y="1318852"/>
                  <a:pt x="975470" y="1235815"/>
                  <a:pt x="873039" y="1235815"/>
                </a:cubicBezTo>
                <a:close/>
                <a:moveTo>
                  <a:pt x="2769784" y="1063601"/>
                </a:moveTo>
                <a:lnTo>
                  <a:pt x="2756179" y="1072805"/>
                </a:lnTo>
                <a:cubicBezTo>
                  <a:pt x="2685611" y="1111157"/>
                  <a:pt x="2566107" y="1136373"/>
                  <a:pt x="2430562" y="1136373"/>
                </a:cubicBezTo>
                <a:lnTo>
                  <a:pt x="2380138" y="1132635"/>
                </a:lnTo>
                <a:lnTo>
                  <a:pt x="2380917" y="1134069"/>
                </a:lnTo>
                <a:lnTo>
                  <a:pt x="2400363" y="1196714"/>
                </a:lnTo>
                <a:lnTo>
                  <a:pt x="2401343" y="1198813"/>
                </a:lnTo>
                <a:cubicBezTo>
                  <a:pt x="2445023" y="1309586"/>
                  <a:pt x="2469018" y="1430273"/>
                  <a:pt x="2469018" y="1556564"/>
                </a:cubicBezTo>
                <a:cubicBezTo>
                  <a:pt x="2469018" y="1711622"/>
                  <a:pt x="2469017" y="1866681"/>
                  <a:pt x="2469017" y="2021739"/>
                </a:cubicBezTo>
                <a:lnTo>
                  <a:pt x="2465838" y="2053274"/>
                </a:lnTo>
                <a:lnTo>
                  <a:pt x="2451863" y="2054683"/>
                </a:lnTo>
                <a:lnTo>
                  <a:pt x="2451362" y="2061308"/>
                </a:lnTo>
                <a:cubicBezTo>
                  <a:pt x="2444187" y="2108264"/>
                  <a:pt x="2430969" y="2153231"/>
                  <a:pt x="2412525" y="2195391"/>
                </a:cubicBezTo>
                <a:lnTo>
                  <a:pt x="2367860" y="2269996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71862"/>
                  <a:pt x="2820741" y="1279910"/>
                  <a:pt x="2802568" y="1191101"/>
                </a:cubicBezTo>
                <a:close/>
                <a:moveTo>
                  <a:pt x="168730" y="104507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83751" y="2255397"/>
                </a:lnTo>
                <a:lnTo>
                  <a:pt x="559547" y="2213285"/>
                </a:lnTo>
                <a:cubicBezTo>
                  <a:pt x="525398" y="2142415"/>
                  <a:pt x="506261" y="2062950"/>
                  <a:pt x="506261" y="1979016"/>
                </a:cubicBezTo>
                <a:lnTo>
                  <a:pt x="506261" y="1513841"/>
                </a:lnTo>
                <a:cubicBezTo>
                  <a:pt x="506261" y="1379130"/>
                  <a:pt x="533562" y="1250796"/>
                  <a:pt x="582934" y="1134069"/>
                </a:cubicBezTo>
                <a:lnTo>
                  <a:pt x="583712" y="1132635"/>
                </a:lnTo>
                <a:lnTo>
                  <a:pt x="533288" y="1136373"/>
                </a:lnTo>
                <a:cubicBezTo>
                  <a:pt x="370635" y="1136373"/>
                  <a:pt x="231079" y="1100062"/>
                  <a:pt x="171467" y="1048313"/>
                </a:cubicBezTo>
                <a:close/>
                <a:moveTo>
                  <a:pt x="1481925" y="635607"/>
                </a:moveTo>
                <a:cubicBezTo>
                  <a:pt x="1359856" y="635607"/>
                  <a:pt x="1243565" y="660346"/>
                  <a:pt x="1137792" y="705085"/>
                </a:cubicBezTo>
                <a:lnTo>
                  <a:pt x="1005684" y="776791"/>
                </a:lnTo>
                <a:lnTo>
                  <a:pt x="1033004" y="797734"/>
                </a:lnTo>
                <a:cubicBezTo>
                  <a:pt x="1174772" y="920537"/>
                  <a:pt x="1264449" y="1101875"/>
                  <a:pt x="1264449" y="1304156"/>
                </a:cubicBezTo>
                <a:cubicBezTo>
                  <a:pt x="1264449" y="1333197"/>
                  <a:pt x="1264448" y="1362239"/>
                  <a:pt x="1264448" y="1391280"/>
                </a:cubicBezTo>
                <a:cubicBezTo>
                  <a:pt x="1264448" y="1714931"/>
                  <a:pt x="1034873" y="1984963"/>
                  <a:pt x="729684" y="2047413"/>
                </a:cubicBezTo>
                <a:lnTo>
                  <a:pt x="604062" y="2060077"/>
                </a:lnTo>
                <a:lnTo>
                  <a:pt x="617836" y="2119847"/>
                </a:lnTo>
                <a:cubicBezTo>
                  <a:pt x="656860" y="2245312"/>
                  <a:pt x="749887" y="2346983"/>
                  <a:pt x="869728" y="2397671"/>
                </a:cubicBezTo>
                <a:lnTo>
                  <a:pt x="879642" y="2400749"/>
                </a:lnTo>
                <a:lnTo>
                  <a:pt x="879642" y="2298929"/>
                </a:lnTo>
                <a:cubicBezTo>
                  <a:pt x="879642" y="2130593"/>
                  <a:pt x="1016106" y="1994129"/>
                  <a:pt x="1184442" y="1994129"/>
                </a:cubicBezTo>
                <a:lnTo>
                  <a:pt x="1779410" y="1994129"/>
                </a:lnTo>
                <a:cubicBezTo>
                  <a:pt x="1947746" y="1994129"/>
                  <a:pt x="2084210" y="2130593"/>
                  <a:pt x="2084210" y="2298929"/>
                </a:cubicBezTo>
                <a:lnTo>
                  <a:pt x="2084210" y="2400748"/>
                </a:lnTo>
                <a:lnTo>
                  <a:pt x="2094122" y="2397671"/>
                </a:lnTo>
                <a:cubicBezTo>
                  <a:pt x="2213964" y="2346983"/>
                  <a:pt x="2306991" y="2245312"/>
                  <a:pt x="2346014" y="2119847"/>
                </a:cubicBezTo>
                <a:lnTo>
                  <a:pt x="2360240" y="2058120"/>
                </a:lnTo>
                <a:lnTo>
                  <a:pt x="2254027" y="2047413"/>
                </a:lnTo>
                <a:cubicBezTo>
                  <a:pt x="1948838" y="1984962"/>
                  <a:pt x="1719263" y="1714930"/>
                  <a:pt x="1719263" y="1391279"/>
                </a:cubicBezTo>
                <a:lnTo>
                  <a:pt x="1719263" y="1304156"/>
                </a:lnTo>
                <a:cubicBezTo>
                  <a:pt x="1719263" y="1101875"/>
                  <a:pt x="1808941" y="920537"/>
                  <a:pt x="1950708" y="797734"/>
                </a:cubicBezTo>
                <a:lnTo>
                  <a:pt x="1969795" y="783102"/>
                </a:lnTo>
                <a:lnTo>
                  <a:pt x="1826058" y="705085"/>
                </a:lnTo>
                <a:cubicBezTo>
                  <a:pt x="1720286" y="660346"/>
                  <a:pt x="1603995" y="635607"/>
                  <a:pt x="1481925" y="635607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9" y="815765"/>
                </a:cubicBezTo>
                <a:lnTo>
                  <a:pt x="223750" y="904422"/>
                </a:lnTo>
                <a:lnTo>
                  <a:pt x="255621" y="890239"/>
                </a:lnTo>
                <a:cubicBezTo>
                  <a:pt x="326682" y="864147"/>
                  <a:pt x="424853" y="848009"/>
                  <a:pt x="533288" y="848009"/>
                </a:cubicBezTo>
                <a:cubicBezTo>
                  <a:pt x="587506" y="848009"/>
                  <a:pt x="639157" y="852044"/>
                  <a:pt x="686137" y="859340"/>
                </a:cubicBezTo>
                <a:lnTo>
                  <a:pt x="749815" y="875104"/>
                </a:lnTo>
                <a:lnTo>
                  <a:pt x="792027" y="823942"/>
                </a:lnTo>
                <a:cubicBezTo>
                  <a:pt x="968587" y="647382"/>
                  <a:pt x="1212503" y="538177"/>
                  <a:pt x="1481925" y="538177"/>
                </a:cubicBezTo>
                <a:cubicBezTo>
                  <a:pt x="1751347" y="538177"/>
                  <a:pt x="1995263" y="647382"/>
                  <a:pt x="2171824" y="823942"/>
                </a:cubicBezTo>
                <a:lnTo>
                  <a:pt x="2214035" y="875104"/>
                </a:lnTo>
                <a:lnTo>
                  <a:pt x="2277713" y="859340"/>
                </a:lnTo>
                <a:cubicBezTo>
                  <a:pt x="2324693" y="852044"/>
                  <a:pt x="2376344" y="848009"/>
                  <a:pt x="2430562" y="848009"/>
                </a:cubicBezTo>
                <a:cubicBezTo>
                  <a:pt x="2511889" y="848009"/>
                  <a:pt x="2587441" y="857086"/>
                  <a:pt x="2650113" y="872633"/>
                </a:cubicBezTo>
                <a:lnTo>
                  <a:pt x="2700354" y="887853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177B739C-E49A-493D-90E1-E09CF38746B6}"/>
              </a:ext>
            </a:extLst>
          </p:cNvPr>
          <p:cNvSpPr/>
          <p:nvPr/>
        </p:nvSpPr>
        <p:spPr>
          <a:xfrm>
            <a:off x="740984" y="3838932"/>
            <a:ext cx="2549101" cy="2549101"/>
          </a:xfrm>
          <a:custGeom>
            <a:avLst/>
            <a:gdLst>
              <a:gd name="connsiteX0" fmla="*/ 2296685 w 2932086"/>
              <a:gd name="connsiteY0" fmla="*/ 2343752 h 2932086"/>
              <a:gd name="connsiteX1" fmla="*/ 2241897 w 2932086"/>
              <a:gd name="connsiteY1" fmla="*/ 2395985 h 2932086"/>
              <a:gd name="connsiteX2" fmla="*/ 2108510 w 2932086"/>
              <a:gd name="connsiteY2" fmla="*/ 2476913 h 2932086"/>
              <a:gd name="connsiteX3" fmla="*/ 2053217 w 2932086"/>
              <a:gd name="connsiteY3" fmla="*/ 2494077 h 2932086"/>
              <a:gd name="connsiteX4" fmla="*/ 2051894 w 2932086"/>
              <a:gd name="connsiteY4" fmla="*/ 2500628 h 2932086"/>
              <a:gd name="connsiteX5" fmla="*/ 1896350 w 2932086"/>
              <a:gd name="connsiteY5" fmla="*/ 2603729 h 2932086"/>
              <a:gd name="connsiteX6" fmla="*/ 1029402 w 2932086"/>
              <a:gd name="connsiteY6" fmla="*/ 2603729 h 2932086"/>
              <a:gd name="connsiteX7" fmla="*/ 873858 w 2932086"/>
              <a:gd name="connsiteY7" fmla="*/ 2500628 h 2932086"/>
              <a:gd name="connsiteX8" fmla="*/ 872536 w 2932086"/>
              <a:gd name="connsiteY8" fmla="*/ 2494078 h 2932086"/>
              <a:gd name="connsiteX9" fmla="*/ 817239 w 2932086"/>
              <a:gd name="connsiteY9" fmla="*/ 2476913 h 2932086"/>
              <a:gd name="connsiteX10" fmla="*/ 683853 w 2932086"/>
              <a:gd name="connsiteY10" fmla="*/ 2395985 h 2932086"/>
              <a:gd name="connsiteX11" fmla="*/ 631850 w 2932086"/>
              <a:gd name="connsiteY11" fmla="*/ 2346407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694 w 2932086"/>
              <a:gd name="connsiteY19" fmla="*/ 2285315 h 2932086"/>
              <a:gd name="connsiteX20" fmla="*/ 1870729 w 2932086"/>
              <a:gd name="connsiteY20" fmla="*/ 2362464 h 2932086"/>
              <a:gd name="connsiteX21" fmla="*/ 1745694 w 2932086"/>
              <a:gd name="connsiteY21" fmla="*/ 2439613 h 2932086"/>
              <a:gd name="connsiteX22" fmla="*/ 1620659 w 2932086"/>
              <a:gd name="connsiteY22" fmla="*/ 2362464 h 2932086"/>
              <a:gd name="connsiteX23" fmla="*/ 1745694 w 2932086"/>
              <a:gd name="connsiteY23" fmla="*/ 2285315 h 2932086"/>
              <a:gd name="connsiteX24" fmla="*/ 1176099 w 2932086"/>
              <a:gd name="connsiteY24" fmla="*/ 2285315 h 2932086"/>
              <a:gd name="connsiteX25" fmla="*/ 1301134 w 2932086"/>
              <a:gd name="connsiteY25" fmla="*/ 2362464 h 2932086"/>
              <a:gd name="connsiteX26" fmla="*/ 1176099 w 2932086"/>
              <a:gd name="connsiteY26" fmla="*/ 2439613 h 2932086"/>
              <a:gd name="connsiteX27" fmla="*/ 1051064 w 2932086"/>
              <a:gd name="connsiteY27" fmla="*/ 2362464 h 2932086"/>
              <a:gd name="connsiteX28" fmla="*/ 1176099 w 2932086"/>
              <a:gd name="connsiteY28" fmla="*/ 2285315 h 2932086"/>
              <a:gd name="connsiteX29" fmla="*/ 1169489 w 2932086"/>
              <a:gd name="connsiteY29" fmla="*/ 2069913 h 2932086"/>
              <a:gd name="connsiteX30" fmla="*/ 940723 w 2932086"/>
              <a:gd name="connsiteY30" fmla="*/ 2298679 h 2932086"/>
              <a:gd name="connsiteX31" fmla="*/ 940723 w 2932086"/>
              <a:gd name="connsiteY31" fmla="*/ 2400745 h 2932086"/>
              <a:gd name="connsiteX32" fmla="*/ 1067423 w 2932086"/>
              <a:gd name="connsiteY32" fmla="*/ 2527445 h 2932086"/>
              <a:gd name="connsiteX33" fmla="*/ 1858329 w 2932086"/>
              <a:gd name="connsiteY33" fmla="*/ 2527445 h 2932086"/>
              <a:gd name="connsiteX34" fmla="*/ 1985029 w 2932086"/>
              <a:gd name="connsiteY34" fmla="*/ 2400745 h 2932086"/>
              <a:gd name="connsiteX35" fmla="*/ 1985029 w 2932086"/>
              <a:gd name="connsiteY35" fmla="*/ 2298679 h 2932086"/>
              <a:gd name="connsiteX36" fmla="*/ 1756263 w 2932086"/>
              <a:gd name="connsiteY36" fmla="*/ 2069913 h 2932086"/>
              <a:gd name="connsiteX37" fmla="*/ 2068687 w 2932086"/>
              <a:gd name="connsiteY37" fmla="*/ 1235815 h 2932086"/>
              <a:gd name="connsiteX38" fmla="*/ 2254155 w 2932086"/>
              <a:gd name="connsiteY38" fmla="*/ 1421283 h 2932086"/>
              <a:gd name="connsiteX39" fmla="*/ 2161421 w 2932086"/>
              <a:gd name="connsiteY39" fmla="*/ 1421283 h 2932086"/>
              <a:gd name="connsiteX40" fmla="*/ 2068687 w 2932086"/>
              <a:gd name="connsiteY40" fmla="*/ 1328549 h 2932086"/>
              <a:gd name="connsiteX41" fmla="*/ 1975953 w 2932086"/>
              <a:gd name="connsiteY41" fmla="*/ 1421283 h 2932086"/>
              <a:gd name="connsiteX42" fmla="*/ 1883219 w 2932086"/>
              <a:gd name="connsiteY42" fmla="*/ 1421283 h 2932086"/>
              <a:gd name="connsiteX43" fmla="*/ 2068687 w 2932086"/>
              <a:gd name="connsiteY43" fmla="*/ 1235815 h 2932086"/>
              <a:gd name="connsiteX44" fmla="*/ 844724 w 2932086"/>
              <a:gd name="connsiteY44" fmla="*/ 1235815 h 2932086"/>
              <a:gd name="connsiteX45" fmla="*/ 1030192 w 2932086"/>
              <a:gd name="connsiteY45" fmla="*/ 1421283 h 2932086"/>
              <a:gd name="connsiteX46" fmla="*/ 937458 w 2932086"/>
              <a:gd name="connsiteY46" fmla="*/ 1421283 h 2932086"/>
              <a:gd name="connsiteX47" fmla="*/ 844724 w 2932086"/>
              <a:gd name="connsiteY47" fmla="*/ 1328549 h 2932086"/>
              <a:gd name="connsiteX48" fmla="*/ 751990 w 2932086"/>
              <a:gd name="connsiteY48" fmla="*/ 1421283 h 2932086"/>
              <a:gd name="connsiteX49" fmla="*/ 659256 w 2932086"/>
              <a:gd name="connsiteY49" fmla="*/ 1421283 h 2932086"/>
              <a:gd name="connsiteX50" fmla="*/ 844724 w 2932086"/>
              <a:gd name="connsiteY50" fmla="*/ 1235815 h 2932086"/>
              <a:gd name="connsiteX51" fmla="*/ 164542 w 2932086"/>
              <a:gd name="connsiteY51" fmla="*/ 1056516 h 2932086"/>
              <a:gd name="connsiteX52" fmla="*/ 163136 w 2932086"/>
              <a:gd name="connsiteY52" fmla="*/ 1060359 h 2932086"/>
              <a:gd name="connsiteX53" fmla="*/ 101802 w 2932086"/>
              <a:gd name="connsiteY53" fmla="*/ 1466043 h 2932086"/>
              <a:gd name="connsiteX54" fmla="*/ 413329 w 2932086"/>
              <a:gd name="connsiteY54" fmla="*/ 2333827 h 2932086"/>
              <a:gd name="connsiteX55" fmla="*/ 447356 w 2932086"/>
              <a:gd name="connsiteY55" fmla="*/ 2371267 h 2932086"/>
              <a:gd name="connsiteX56" fmla="*/ 533504 w 2932086"/>
              <a:gd name="connsiteY56" fmla="*/ 2292970 h 2932086"/>
              <a:gd name="connsiteX57" fmla="*/ 570428 w 2932086"/>
              <a:gd name="connsiteY57" fmla="*/ 2265360 h 2932086"/>
              <a:gd name="connsiteX58" fmla="*/ 540497 w 2932086"/>
              <a:gd name="connsiteY58" fmla="*/ 2213285 h 2932086"/>
              <a:gd name="connsiteX59" fmla="*/ 487211 w 2932086"/>
              <a:gd name="connsiteY59" fmla="*/ 1979016 h 2932086"/>
              <a:gd name="connsiteX60" fmla="*/ 487211 w 2932086"/>
              <a:gd name="connsiteY60" fmla="*/ 1513841 h 2932086"/>
              <a:gd name="connsiteX61" fmla="*/ 563884 w 2932086"/>
              <a:gd name="connsiteY61" fmla="*/ 1134069 h 2932086"/>
              <a:gd name="connsiteX62" fmla="*/ 564662 w 2932086"/>
              <a:gd name="connsiteY62" fmla="*/ 1132635 h 2932086"/>
              <a:gd name="connsiteX63" fmla="*/ 514238 w 2932086"/>
              <a:gd name="connsiteY63" fmla="*/ 1136373 h 2932086"/>
              <a:gd name="connsiteX64" fmla="*/ 188622 w 2932086"/>
              <a:gd name="connsiteY64" fmla="*/ 1072805 h 2932086"/>
              <a:gd name="connsiteX65" fmla="*/ 2766286 w 2932086"/>
              <a:gd name="connsiteY65" fmla="*/ 1053080 h 2932086"/>
              <a:gd name="connsiteX66" fmla="*/ 2737129 w 2932086"/>
              <a:gd name="connsiteY66" fmla="*/ 1072805 h 2932086"/>
              <a:gd name="connsiteX67" fmla="*/ 2411512 w 2932086"/>
              <a:gd name="connsiteY67" fmla="*/ 1136373 h 2932086"/>
              <a:gd name="connsiteX68" fmla="*/ 2361088 w 2932086"/>
              <a:gd name="connsiteY68" fmla="*/ 1132635 h 2932086"/>
              <a:gd name="connsiteX69" fmla="*/ 2361867 w 2932086"/>
              <a:gd name="connsiteY69" fmla="*/ 1134069 h 2932086"/>
              <a:gd name="connsiteX70" fmla="*/ 2438539 w 2932086"/>
              <a:gd name="connsiteY70" fmla="*/ 1513841 h 2932086"/>
              <a:gd name="connsiteX71" fmla="*/ 2438538 w 2932086"/>
              <a:gd name="connsiteY71" fmla="*/ 1979016 h 2932086"/>
              <a:gd name="connsiteX72" fmla="*/ 2385253 w 2932086"/>
              <a:gd name="connsiteY72" fmla="*/ 2213285 h 2932086"/>
              <a:gd name="connsiteX73" fmla="*/ 2357227 w 2932086"/>
              <a:gd name="connsiteY73" fmla="*/ 2262045 h 2932086"/>
              <a:gd name="connsiteX74" fmla="*/ 2398583 w 2932086"/>
              <a:gd name="connsiteY74" fmla="*/ 2292970 h 2932086"/>
              <a:gd name="connsiteX75" fmla="*/ 2484730 w 2932086"/>
              <a:gd name="connsiteY75" fmla="*/ 2371266 h 2932086"/>
              <a:gd name="connsiteX76" fmla="*/ 2518758 w 2932086"/>
              <a:gd name="connsiteY76" fmla="*/ 2333827 h 2932086"/>
              <a:gd name="connsiteX77" fmla="*/ 2830284 w 2932086"/>
              <a:gd name="connsiteY77" fmla="*/ 1466043 h 2932086"/>
              <a:gd name="connsiteX78" fmla="*/ 2768951 w 2932086"/>
              <a:gd name="connsiteY78" fmla="*/ 1060359 h 2932086"/>
              <a:gd name="connsiteX79" fmla="*/ 1082546 w 2932086"/>
              <a:gd name="connsiteY79" fmla="*/ 724731 h 2932086"/>
              <a:gd name="connsiteX80" fmla="*/ 968564 w 2932086"/>
              <a:gd name="connsiteY80" fmla="*/ 786598 h 2932086"/>
              <a:gd name="connsiteX81" fmla="*/ 578771 w 2932086"/>
              <a:gd name="connsiteY81" fmla="*/ 1519711 h 2932086"/>
              <a:gd name="connsiteX82" fmla="*/ 578771 w 2932086"/>
              <a:gd name="connsiteY82" fmla="*/ 1756717 h 2932086"/>
              <a:gd name="connsiteX83" fmla="*/ 770527 w 2932086"/>
              <a:gd name="connsiteY83" fmla="*/ 1756717 h 2932086"/>
              <a:gd name="connsiteX84" fmla="*/ 1109759 w 2932086"/>
              <a:gd name="connsiteY84" fmla="*/ 1417485 h 2932086"/>
              <a:gd name="connsiteX85" fmla="*/ 1109759 w 2932086"/>
              <a:gd name="connsiteY85" fmla="*/ 857797 h 2932086"/>
              <a:gd name="connsiteX86" fmla="*/ 1083101 w 2932086"/>
              <a:gd name="connsiteY86" fmla="*/ 725753 h 2932086"/>
              <a:gd name="connsiteX87" fmla="*/ 1827099 w 2932086"/>
              <a:gd name="connsiteY87" fmla="*/ 715989 h 2932086"/>
              <a:gd name="connsiteX88" fmla="*/ 1821799 w 2932086"/>
              <a:gd name="connsiteY88" fmla="*/ 725753 h 2932086"/>
              <a:gd name="connsiteX89" fmla="*/ 1795141 w 2932086"/>
              <a:gd name="connsiteY89" fmla="*/ 857797 h 2932086"/>
              <a:gd name="connsiteX90" fmla="*/ 1795141 w 2932086"/>
              <a:gd name="connsiteY90" fmla="*/ 1417485 h 2932086"/>
              <a:gd name="connsiteX91" fmla="*/ 2134373 w 2932086"/>
              <a:gd name="connsiteY91" fmla="*/ 1756717 h 2932086"/>
              <a:gd name="connsiteX92" fmla="*/ 2346979 w 2932086"/>
              <a:gd name="connsiteY92" fmla="*/ 1756717 h 2932086"/>
              <a:gd name="connsiteX93" fmla="*/ 2346979 w 2932086"/>
              <a:gd name="connsiteY93" fmla="*/ 1519711 h 2932086"/>
              <a:gd name="connsiteX94" fmla="*/ 1957186 w 2932086"/>
              <a:gd name="connsiteY94" fmla="*/ 786598 h 2932086"/>
              <a:gd name="connsiteX95" fmla="*/ 1462875 w 2932086"/>
              <a:gd name="connsiteY95" fmla="*/ 635607 h 2932086"/>
              <a:gd name="connsiteX96" fmla="*/ 1199970 w 2932086"/>
              <a:gd name="connsiteY96" fmla="*/ 675355 h 2932086"/>
              <a:gd name="connsiteX97" fmla="*/ 1180604 w 2932086"/>
              <a:gd name="connsiteY97" fmla="*/ 682443 h 2932086"/>
              <a:gd name="connsiteX98" fmla="*/ 1202926 w 2932086"/>
              <a:gd name="connsiteY98" fmla="*/ 754352 h 2932086"/>
              <a:gd name="connsiteX99" fmla="*/ 1211591 w 2932086"/>
              <a:gd name="connsiteY99" fmla="*/ 840311 h 2932086"/>
              <a:gd name="connsiteX100" fmla="*/ 1211591 w 2932086"/>
              <a:gd name="connsiteY100" fmla="*/ 1434970 h 2932086"/>
              <a:gd name="connsiteX101" fmla="*/ 785069 w 2932086"/>
              <a:gd name="connsiteY101" fmla="*/ 1861492 h 2932086"/>
              <a:gd name="connsiteX102" fmla="*/ 578771 w 2932086"/>
              <a:gd name="connsiteY102" fmla="*/ 1861492 h 2932086"/>
              <a:gd name="connsiteX103" fmla="*/ 578771 w 2932086"/>
              <a:gd name="connsiteY103" fmla="*/ 1987458 h 2932086"/>
              <a:gd name="connsiteX104" fmla="*/ 850678 w 2932086"/>
              <a:gd name="connsiteY104" fmla="*/ 2397671 h 2932086"/>
              <a:gd name="connsiteX105" fmla="*/ 860592 w 2932086"/>
              <a:gd name="connsiteY105" fmla="*/ 2400749 h 2932086"/>
              <a:gd name="connsiteX106" fmla="*/ 860592 w 2932086"/>
              <a:gd name="connsiteY106" fmla="*/ 2298929 h 2932086"/>
              <a:gd name="connsiteX107" fmla="*/ 1165392 w 2932086"/>
              <a:gd name="connsiteY107" fmla="*/ 1994129 h 2932086"/>
              <a:gd name="connsiteX108" fmla="*/ 1760360 w 2932086"/>
              <a:gd name="connsiteY108" fmla="*/ 1994129 h 2932086"/>
              <a:gd name="connsiteX109" fmla="*/ 2065160 w 2932086"/>
              <a:gd name="connsiteY109" fmla="*/ 2298929 h 2932086"/>
              <a:gd name="connsiteX110" fmla="*/ 2065160 w 2932086"/>
              <a:gd name="connsiteY110" fmla="*/ 2400748 h 2932086"/>
              <a:gd name="connsiteX111" fmla="*/ 2075072 w 2932086"/>
              <a:gd name="connsiteY111" fmla="*/ 2397671 h 2932086"/>
              <a:gd name="connsiteX112" fmla="*/ 2346979 w 2932086"/>
              <a:gd name="connsiteY112" fmla="*/ 1987458 h 2932086"/>
              <a:gd name="connsiteX113" fmla="*/ 2346979 w 2932086"/>
              <a:gd name="connsiteY113" fmla="*/ 1861492 h 2932086"/>
              <a:gd name="connsiteX114" fmla="*/ 2119831 w 2932086"/>
              <a:gd name="connsiteY114" fmla="*/ 1861492 h 2932086"/>
              <a:gd name="connsiteX115" fmla="*/ 1693309 w 2932086"/>
              <a:gd name="connsiteY115" fmla="*/ 1434970 h 2932086"/>
              <a:gd name="connsiteX116" fmla="*/ 1693309 w 2932086"/>
              <a:gd name="connsiteY116" fmla="*/ 840311 h 2932086"/>
              <a:gd name="connsiteX117" fmla="*/ 1701975 w 2932086"/>
              <a:gd name="connsiteY117" fmla="*/ 754352 h 2932086"/>
              <a:gd name="connsiteX118" fmla="*/ 1726423 w 2932086"/>
              <a:gd name="connsiteY118" fmla="*/ 675590 h 2932086"/>
              <a:gd name="connsiteX119" fmla="*/ 1725781 w 2932086"/>
              <a:gd name="connsiteY119" fmla="*/ 675355 h 2932086"/>
              <a:gd name="connsiteX120" fmla="*/ 1462875 w 2932086"/>
              <a:gd name="connsiteY120" fmla="*/ 635607 h 2932086"/>
              <a:gd name="connsiteX121" fmla="*/ 1466043 w 2932086"/>
              <a:gd name="connsiteY121" fmla="*/ 101802 h 2932086"/>
              <a:gd name="connsiteX122" fmla="*/ 266459 w 2932086"/>
              <a:gd name="connsiteY122" fmla="*/ 815765 h 2932086"/>
              <a:gd name="connsiteX123" fmla="*/ 228949 w 2932086"/>
              <a:gd name="connsiteY123" fmla="*/ 893631 h 2932086"/>
              <a:gd name="connsiteX124" fmla="*/ 236571 w 2932086"/>
              <a:gd name="connsiteY124" fmla="*/ 890239 h 2932086"/>
              <a:gd name="connsiteX125" fmla="*/ 514238 w 2932086"/>
              <a:gd name="connsiteY125" fmla="*/ 848009 h 2932086"/>
              <a:gd name="connsiteX126" fmla="*/ 667087 w 2932086"/>
              <a:gd name="connsiteY126" fmla="*/ 859340 h 2932086"/>
              <a:gd name="connsiteX127" fmla="*/ 730765 w 2932086"/>
              <a:gd name="connsiteY127" fmla="*/ 875104 h 2932086"/>
              <a:gd name="connsiteX128" fmla="*/ 772977 w 2932086"/>
              <a:gd name="connsiteY128" fmla="*/ 823942 h 2932086"/>
              <a:gd name="connsiteX129" fmla="*/ 1083103 w 2932086"/>
              <a:gd name="connsiteY129" fmla="*/ 614850 h 2932086"/>
              <a:gd name="connsiteX130" fmla="*/ 1148058 w 2932086"/>
              <a:gd name="connsiteY130" fmla="*/ 591076 h 2932086"/>
              <a:gd name="connsiteX131" fmla="*/ 1317662 w 2932086"/>
              <a:gd name="connsiteY131" fmla="*/ 343286 h 2932086"/>
              <a:gd name="connsiteX132" fmla="*/ 1367363 w 2932086"/>
              <a:gd name="connsiteY132" fmla="*/ 420394 h 2932086"/>
              <a:gd name="connsiteX133" fmla="*/ 1463935 w 2932086"/>
              <a:gd name="connsiteY133" fmla="*/ 290546 h 2932086"/>
              <a:gd name="connsiteX134" fmla="*/ 1560506 w 2932086"/>
              <a:gd name="connsiteY134" fmla="*/ 420393 h 2932086"/>
              <a:gd name="connsiteX135" fmla="*/ 1610207 w 2932086"/>
              <a:gd name="connsiteY135" fmla="*/ 343285 h 2932086"/>
              <a:gd name="connsiteX136" fmla="*/ 1780520 w 2932086"/>
              <a:gd name="connsiteY136" fmla="*/ 592111 h 2932086"/>
              <a:gd name="connsiteX137" fmla="*/ 1842648 w 2932086"/>
              <a:gd name="connsiteY137" fmla="*/ 614850 h 2932086"/>
              <a:gd name="connsiteX138" fmla="*/ 2152774 w 2932086"/>
              <a:gd name="connsiteY138" fmla="*/ 823942 h 2932086"/>
              <a:gd name="connsiteX139" fmla="*/ 2194985 w 2932086"/>
              <a:gd name="connsiteY139" fmla="*/ 875104 h 2932086"/>
              <a:gd name="connsiteX140" fmla="*/ 2258663 w 2932086"/>
              <a:gd name="connsiteY140" fmla="*/ 859340 h 2932086"/>
              <a:gd name="connsiteX141" fmla="*/ 2411512 w 2932086"/>
              <a:gd name="connsiteY141" fmla="*/ 848009 h 2932086"/>
              <a:gd name="connsiteX142" fmla="*/ 2689179 w 2932086"/>
              <a:gd name="connsiteY142" fmla="*/ 890239 h 2932086"/>
              <a:gd name="connsiteX143" fmla="*/ 2704867 w 2932086"/>
              <a:gd name="connsiteY143" fmla="*/ 897220 h 2932086"/>
              <a:gd name="connsiteX144" fmla="*/ 2665628 w 2932086"/>
              <a:gd name="connsiteY144" fmla="*/ 815765 h 2932086"/>
              <a:gd name="connsiteX145" fmla="*/ 1466043 w 2932086"/>
              <a:gd name="connsiteY145" fmla="*/ 101802 h 2932086"/>
              <a:gd name="connsiteX146" fmla="*/ 1466043 w 2932086"/>
              <a:gd name="connsiteY146" fmla="*/ 0 h 2932086"/>
              <a:gd name="connsiteX147" fmla="*/ 2932086 w 2932086"/>
              <a:gd name="connsiteY147" fmla="*/ 1466043 h 2932086"/>
              <a:gd name="connsiteX148" fmla="*/ 1466043 w 2932086"/>
              <a:gd name="connsiteY148" fmla="*/ 2932086 h 2932086"/>
              <a:gd name="connsiteX149" fmla="*/ 0 w 2932086"/>
              <a:gd name="connsiteY149" fmla="*/ 1466043 h 2932086"/>
              <a:gd name="connsiteX150" fmla="*/ 1466043 w 2932086"/>
              <a:gd name="connsiteY150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</a:cxnLst>
            <a:rect l="l" t="t" r="r" b="b"/>
            <a:pathLst>
              <a:path w="2932086" h="2932086">
                <a:moveTo>
                  <a:pt x="2296685" y="2343752"/>
                </a:moveTo>
                <a:lnTo>
                  <a:pt x="2241897" y="2395985"/>
                </a:lnTo>
                <a:cubicBezTo>
                  <a:pt x="2201866" y="2429022"/>
                  <a:pt x="2156996" y="2456405"/>
                  <a:pt x="2108510" y="2476913"/>
                </a:cubicBezTo>
                <a:lnTo>
                  <a:pt x="2053217" y="2494077"/>
                </a:lnTo>
                <a:lnTo>
                  <a:pt x="2051894" y="2500628"/>
                </a:lnTo>
                <a:cubicBezTo>
                  <a:pt x="2026267" y="2561216"/>
                  <a:pt x="1966273" y="2603729"/>
                  <a:pt x="1896350" y="2603729"/>
                </a:cubicBezTo>
                <a:lnTo>
                  <a:pt x="1029402" y="2603729"/>
                </a:lnTo>
                <a:cubicBezTo>
                  <a:pt x="959479" y="2603729"/>
                  <a:pt x="899485" y="2561216"/>
                  <a:pt x="873858" y="2500628"/>
                </a:cubicBezTo>
                <a:lnTo>
                  <a:pt x="872536" y="2494078"/>
                </a:lnTo>
                <a:lnTo>
                  <a:pt x="817239" y="2476913"/>
                </a:lnTo>
                <a:cubicBezTo>
                  <a:pt x="768753" y="2456405"/>
                  <a:pt x="723884" y="2429022"/>
                  <a:pt x="683853" y="2395985"/>
                </a:cubicBezTo>
                <a:lnTo>
                  <a:pt x="631850" y="234640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694" y="2285315"/>
                </a:moveTo>
                <a:cubicBezTo>
                  <a:pt x="1814749" y="2285315"/>
                  <a:pt x="1870729" y="2319856"/>
                  <a:pt x="1870729" y="2362464"/>
                </a:cubicBezTo>
                <a:cubicBezTo>
                  <a:pt x="1870729" y="2405072"/>
                  <a:pt x="1814749" y="2439613"/>
                  <a:pt x="1745694" y="2439613"/>
                </a:cubicBezTo>
                <a:cubicBezTo>
                  <a:pt x="1676639" y="2439613"/>
                  <a:pt x="1620659" y="2405072"/>
                  <a:pt x="1620659" y="2362464"/>
                </a:cubicBezTo>
                <a:cubicBezTo>
                  <a:pt x="1620659" y="2319856"/>
                  <a:pt x="1676639" y="2285315"/>
                  <a:pt x="1745694" y="2285315"/>
                </a:cubicBezTo>
                <a:close/>
                <a:moveTo>
                  <a:pt x="1176099" y="2285315"/>
                </a:moveTo>
                <a:cubicBezTo>
                  <a:pt x="1245154" y="2285315"/>
                  <a:pt x="1301134" y="2319856"/>
                  <a:pt x="1301134" y="2362464"/>
                </a:cubicBezTo>
                <a:cubicBezTo>
                  <a:pt x="1301134" y="2405072"/>
                  <a:pt x="1245154" y="2439613"/>
                  <a:pt x="1176099" y="2439613"/>
                </a:cubicBezTo>
                <a:cubicBezTo>
                  <a:pt x="1107044" y="2439613"/>
                  <a:pt x="1051064" y="2405072"/>
                  <a:pt x="1051064" y="2362464"/>
                </a:cubicBezTo>
                <a:cubicBezTo>
                  <a:pt x="1051064" y="2319856"/>
                  <a:pt x="1107044" y="2285315"/>
                  <a:pt x="1176099" y="2285315"/>
                </a:cubicBezTo>
                <a:close/>
                <a:moveTo>
                  <a:pt x="1169489" y="2069913"/>
                </a:moveTo>
                <a:cubicBezTo>
                  <a:pt x="1043145" y="2069913"/>
                  <a:pt x="940723" y="2172335"/>
                  <a:pt x="940723" y="2298679"/>
                </a:cubicBezTo>
                <a:lnTo>
                  <a:pt x="940723" y="2400745"/>
                </a:lnTo>
                <a:cubicBezTo>
                  <a:pt x="940723" y="2470719"/>
                  <a:pt x="997449" y="2527445"/>
                  <a:pt x="1067423" y="2527445"/>
                </a:cubicBezTo>
                <a:lnTo>
                  <a:pt x="1858329" y="2527445"/>
                </a:lnTo>
                <a:cubicBezTo>
                  <a:pt x="1928303" y="2527445"/>
                  <a:pt x="1985029" y="2470719"/>
                  <a:pt x="1985029" y="2400745"/>
                </a:cubicBezTo>
                <a:lnTo>
                  <a:pt x="1985029" y="2298679"/>
                </a:lnTo>
                <a:cubicBezTo>
                  <a:pt x="1985029" y="2172335"/>
                  <a:pt x="1882607" y="2069913"/>
                  <a:pt x="1756263" y="2069913"/>
                </a:cubicBezTo>
                <a:close/>
                <a:moveTo>
                  <a:pt x="2068687" y="1235815"/>
                </a:moveTo>
                <a:cubicBezTo>
                  <a:pt x="2171118" y="1235815"/>
                  <a:pt x="2254155" y="1318852"/>
                  <a:pt x="2254155" y="1421283"/>
                </a:cubicBezTo>
                <a:lnTo>
                  <a:pt x="2161421" y="1421283"/>
                </a:lnTo>
                <a:cubicBezTo>
                  <a:pt x="2161421" y="1370067"/>
                  <a:pt x="2119903" y="1328549"/>
                  <a:pt x="2068687" y="1328549"/>
                </a:cubicBezTo>
                <a:cubicBezTo>
                  <a:pt x="2017471" y="1328549"/>
                  <a:pt x="1975953" y="1370067"/>
                  <a:pt x="1975953" y="1421283"/>
                </a:cubicBezTo>
                <a:lnTo>
                  <a:pt x="1883219" y="1421283"/>
                </a:lnTo>
                <a:cubicBezTo>
                  <a:pt x="1883219" y="1318852"/>
                  <a:pt x="1966256" y="1235815"/>
                  <a:pt x="2068687" y="1235815"/>
                </a:cubicBezTo>
                <a:close/>
                <a:moveTo>
                  <a:pt x="844724" y="1235815"/>
                </a:moveTo>
                <a:cubicBezTo>
                  <a:pt x="947155" y="1235815"/>
                  <a:pt x="1030192" y="1318852"/>
                  <a:pt x="1030192" y="1421283"/>
                </a:cubicBezTo>
                <a:lnTo>
                  <a:pt x="937458" y="1421283"/>
                </a:lnTo>
                <a:cubicBezTo>
                  <a:pt x="937458" y="1370067"/>
                  <a:pt x="895940" y="1328549"/>
                  <a:pt x="844724" y="1328549"/>
                </a:cubicBezTo>
                <a:cubicBezTo>
                  <a:pt x="793508" y="1328549"/>
                  <a:pt x="751990" y="1370067"/>
                  <a:pt x="751990" y="1421283"/>
                </a:cubicBezTo>
                <a:lnTo>
                  <a:pt x="659256" y="1421283"/>
                </a:lnTo>
                <a:cubicBezTo>
                  <a:pt x="659256" y="1318852"/>
                  <a:pt x="742293" y="1235815"/>
                  <a:pt x="844724" y="1235815"/>
                </a:cubicBezTo>
                <a:close/>
                <a:moveTo>
                  <a:pt x="164542" y="105651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70428" y="2265360"/>
                </a:lnTo>
                <a:lnTo>
                  <a:pt x="540497" y="2213285"/>
                </a:lnTo>
                <a:cubicBezTo>
                  <a:pt x="506348" y="2142415"/>
                  <a:pt x="487211" y="2062950"/>
                  <a:pt x="487211" y="1979016"/>
                </a:cubicBezTo>
                <a:lnTo>
                  <a:pt x="487211" y="1513841"/>
                </a:lnTo>
                <a:cubicBezTo>
                  <a:pt x="487211" y="1379130"/>
                  <a:pt x="514512" y="1250796"/>
                  <a:pt x="563884" y="1134069"/>
                </a:cubicBezTo>
                <a:lnTo>
                  <a:pt x="564662" y="1132635"/>
                </a:lnTo>
                <a:lnTo>
                  <a:pt x="514238" y="1136373"/>
                </a:lnTo>
                <a:cubicBezTo>
                  <a:pt x="378694" y="1136373"/>
                  <a:pt x="259189" y="1111157"/>
                  <a:pt x="188622" y="1072805"/>
                </a:cubicBezTo>
                <a:close/>
                <a:moveTo>
                  <a:pt x="2766286" y="1053080"/>
                </a:moveTo>
                <a:lnTo>
                  <a:pt x="2737129" y="1072805"/>
                </a:lnTo>
                <a:cubicBezTo>
                  <a:pt x="2666561" y="1111157"/>
                  <a:pt x="2547056" y="1136373"/>
                  <a:pt x="2411512" y="1136373"/>
                </a:cubicBezTo>
                <a:lnTo>
                  <a:pt x="2361088" y="1132635"/>
                </a:lnTo>
                <a:lnTo>
                  <a:pt x="2361867" y="1134069"/>
                </a:lnTo>
                <a:cubicBezTo>
                  <a:pt x="2411238" y="1250796"/>
                  <a:pt x="2438539" y="1379130"/>
                  <a:pt x="2438539" y="1513841"/>
                </a:cubicBezTo>
                <a:cubicBezTo>
                  <a:pt x="2438539" y="1668899"/>
                  <a:pt x="2438538" y="1823958"/>
                  <a:pt x="2438538" y="1979016"/>
                </a:cubicBezTo>
                <a:cubicBezTo>
                  <a:pt x="2438538" y="2062950"/>
                  <a:pt x="2419401" y="2142415"/>
                  <a:pt x="2385253" y="2213285"/>
                </a:cubicBezTo>
                <a:lnTo>
                  <a:pt x="2357227" y="2262045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59"/>
                </a:cubicBezTo>
                <a:close/>
                <a:moveTo>
                  <a:pt x="1082546" y="724731"/>
                </a:moveTo>
                <a:lnTo>
                  <a:pt x="968564" y="786598"/>
                </a:lnTo>
                <a:cubicBezTo>
                  <a:pt x="733391" y="945478"/>
                  <a:pt x="578771" y="1214538"/>
                  <a:pt x="578771" y="1519711"/>
                </a:cubicBezTo>
                <a:lnTo>
                  <a:pt x="578771" y="1756717"/>
                </a:lnTo>
                <a:lnTo>
                  <a:pt x="770527" y="1756717"/>
                </a:lnTo>
                <a:cubicBezTo>
                  <a:pt x="957880" y="1756717"/>
                  <a:pt x="1109759" y="1604838"/>
                  <a:pt x="1109759" y="1417485"/>
                </a:cubicBezTo>
                <a:lnTo>
                  <a:pt x="1109759" y="857797"/>
                </a:lnTo>
                <a:cubicBezTo>
                  <a:pt x="1109759" y="810959"/>
                  <a:pt x="1100267" y="766338"/>
                  <a:pt x="1083101" y="725753"/>
                </a:cubicBezTo>
                <a:close/>
                <a:moveTo>
                  <a:pt x="1827099" y="715989"/>
                </a:moveTo>
                <a:lnTo>
                  <a:pt x="1821799" y="725753"/>
                </a:lnTo>
                <a:cubicBezTo>
                  <a:pt x="1804633" y="766338"/>
                  <a:pt x="1795141" y="810959"/>
                  <a:pt x="1795141" y="857797"/>
                </a:cubicBezTo>
                <a:lnTo>
                  <a:pt x="1795141" y="1417485"/>
                </a:lnTo>
                <a:cubicBezTo>
                  <a:pt x="1795141" y="1604838"/>
                  <a:pt x="1947020" y="1756717"/>
                  <a:pt x="2134373" y="1756717"/>
                </a:cubicBezTo>
                <a:lnTo>
                  <a:pt x="2346979" y="1756717"/>
                </a:lnTo>
                <a:lnTo>
                  <a:pt x="2346979" y="1519711"/>
                </a:lnTo>
                <a:cubicBezTo>
                  <a:pt x="2346979" y="1214538"/>
                  <a:pt x="2192359" y="945478"/>
                  <a:pt x="1957186" y="786598"/>
                </a:cubicBezTo>
                <a:close/>
                <a:moveTo>
                  <a:pt x="1462875" y="635607"/>
                </a:moveTo>
                <a:cubicBezTo>
                  <a:pt x="1371323" y="635607"/>
                  <a:pt x="1283021" y="649523"/>
                  <a:pt x="1199970" y="675355"/>
                </a:cubicBezTo>
                <a:lnTo>
                  <a:pt x="1180604" y="682443"/>
                </a:lnTo>
                <a:lnTo>
                  <a:pt x="1202926" y="754352"/>
                </a:lnTo>
                <a:cubicBezTo>
                  <a:pt x="1208607" y="782118"/>
                  <a:pt x="1211591" y="810866"/>
                  <a:pt x="1211591" y="840311"/>
                </a:cubicBezTo>
                <a:lnTo>
                  <a:pt x="1211591" y="1434970"/>
                </a:lnTo>
                <a:cubicBezTo>
                  <a:pt x="1211591" y="1670532"/>
                  <a:pt x="1020631" y="1861492"/>
                  <a:pt x="785069" y="1861492"/>
                </a:cubicBezTo>
                <a:lnTo>
                  <a:pt x="578771" y="1861492"/>
                </a:lnTo>
                <a:lnTo>
                  <a:pt x="578771" y="1987458"/>
                </a:lnTo>
                <a:cubicBezTo>
                  <a:pt x="578771" y="2171866"/>
                  <a:pt x="690890" y="2330087"/>
                  <a:pt x="850678" y="2397671"/>
                </a:cubicBezTo>
                <a:lnTo>
                  <a:pt x="860592" y="2400749"/>
                </a:lnTo>
                <a:lnTo>
                  <a:pt x="860592" y="2298929"/>
                </a:lnTo>
                <a:cubicBezTo>
                  <a:pt x="860592" y="2130593"/>
                  <a:pt x="997056" y="1994129"/>
                  <a:pt x="1165392" y="1994129"/>
                </a:cubicBezTo>
                <a:lnTo>
                  <a:pt x="1760360" y="1994129"/>
                </a:lnTo>
                <a:cubicBezTo>
                  <a:pt x="1928696" y="1994129"/>
                  <a:pt x="2065160" y="2130593"/>
                  <a:pt x="2065160" y="2298929"/>
                </a:cubicBezTo>
                <a:lnTo>
                  <a:pt x="2065160" y="2400748"/>
                </a:lnTo>
                <a:lnTo>
                  <a:pt x="2075072" y="2397671"/>
                </a:lnTo>
                <a:cubicBezTo>
                  <a:pt x="2234861" y="2330087"/>
                  <a:pt x="2346979" y="2171866"/>
                  <a:pt x="2346979" y="1987458"/>
                </a:cubicBezTo>
                <a:lnTo>
                  <a:pt x="2346979" y="1861492"/>
                </a:lnTo>
                <a:lnTo>
                  <a:pt x="2119831" y="1861492"/>
                </a:lnTo>
                <a:cubicBezTo>
                  <a:pt x="1884269" y="1861492"/>
                  <a:pt x="1693309" y="1670532"/>
                  <a:pt x="1693309" y="1434970"/>
                </a:cubicBezTo>
                <a:lnTo>
                  <a:pt x="1693309" y="840311"/>
                </a:lnTo>
                <a:cubicBezTo>
                  <a:pt x="1693309" y="810866"/>
                  <a:pt x="1696293" y="782118"/>
                  <a:pt x="1701975" y="754352"/>
                </a:cubicBezTo>
                <a:lnTo>
                  <a:pt x="1726423" y="675590"/>
                </a:lnTo>
                <a:lnTo>
                  <a:pt x="1725781" y="675355"/>
                </a:lnTo>
                <a:cubicBezTo>
                  <a:pt x="1642729" y="649523"/>
                  <a:pt x="1554427" y="635607"/>
                  <a:pt x="1462875" y="635607"/>
                </a:cubicBezTo>
                <a:close/>
                <a:moveTo>
                  <a:pt x="1466043" y="101802"/>
                </a:moveTo>
                <a:cubicBezTo>
                  <a:pt x="948047" y="101802"/>
                  <a:pt x="497478" y="390497"/>
                  <a:pt x="266459" y="815765"/>
                </a:cubicBezTo>
                <a:lnTo>
                  <a:pt x="228949" y="893631"/>
                </a:lnTo>
                <a:lnTo>
                  <a:pt x="236571" y="890239"/>
                </a:lnTo>
                <a:cubicBezTo>
                  <a:pt x="307633" y="864147"/>
                  <a:pt x="405803" y="848009"/>
                  <a:pt x="514238" y="848009"/>
                </a:cubicBezTo>
                <a:cubicBezTo>
                  <a:pt x="568456" y="848009"/>
                  <a:pt x="620107" y="852044"/>
                  <a:pt x="667087" y="859340"/>
                </a:cubicBezTo>
                <a:lnTo>
                  <a:pt x="730765" y="875104"/>
                </a:lnTo>
                <a:lnTo>
                  <a:pt x="772977" y="823942"/>
                </a:lnTo>
                <a:cubicBezTo>
                  <a:pt x="861257" y="735662"/>
                  <a:pt x="966376" y="664221"/>
                  <a:pt x="1083103" y="614850"/>
                </a:cubicBezTo>
                <a:lnTo>
                  <a:pt x="1148058" y="591076"/>
                </a:lnTo>
                <a:lnTo>
                  <a:pt x="1317662" y="343286"/>
                </a:lnTo>
                <a:lnTo>
                  <a:pt x="1367363" y="420394"/>
                </a:lnTo>
                <a:lnTo>
                  <a:pt x="1463935" y="290546"/>
                </a:lnTo>
                <a:lnTo>
                  <a:pt x="1560506" y="420393"/>
                </a:lnTo>
                <a:lnTo>
                  <a:pt x="1610207" y="343285"/>
                </a:lnTo>
                <a:lnTo>
                  <a:pt x="1780520" y="592111"/>
                </a:lnTo>
                <a:lnTo>
                  <a:pt x="1842648" y="614850"/>
                </a:lnTo>
                <a:cubicBezTo>
                  <a:pt x="1959374" y="664221"/>
                  <a:pt x="2064494" y="735662"/>
                  <a:pt x="2152774" y="823942"/>
                </a:cubicBezTo>
                <a:lnTo>
                  <a:pt x="2194985" y="875104"/>
                </a:lnTo>
                <a:lnTo>
                  <a:pt x="2258663" y="859340"/>
                </a:lnTo>
                <a:cubicBezTo>
                  <a:pt x="2305643" y="852044"/>
                  <a:pt x="2357294" y="848009"/>
                  <a:pt x="2411512" y="848009"/>
                </a:cubicBezTo>
                <a:cubicBezTo>
                  <a:pt x="2519948" y="848009"/>
                  <a:pt x="2618118" y="864147"/>
                  <a:pt x="2689179" y="890239"/>
                </a:cubicBezTo>
                <a:lnTo>
                  <a:pt x="2704867" y="897220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3C8DE30F-4D22-41F6-839E-50645A6BF6C5}"/>
              </a:ext>
            </a:extLst>
          </p:cNvPr>
          <p:cNvSpPr/>
          <p:nvPr/>
        </p:nvSpPr>
        <p:spPr>
          <a:xfrm>
            <a:off x="753485" y="925619"/>
            <a:ext cx="2525292" cy="2525292"/>
          </a:xfrm>
          <a:custGeom>
            <a:avLst/>
            <a:gdLst>
              <a:gd name="connsiteX0" fmla="*/ 671555 w 2932086"/>
              <a:gd name="connsiteY0" fmla="*/ 2569550 h 2932086"/>
              <a:gd name="connsiteX1" fmla="*/ 786983 w 2932086"/>
              <a:gd name="connsiteY1" fmla="*/ 2649538 h 2932086"/>
              <a:gd name="connsiteX2" fmla="*/ 895220 w 2932086"/>
              <a:gd name="connsiteY2" fmla="*/ 2700033 h 2932086"/>
              <a:gd name="connsiteX3" fmla="*/ 880379 w 2932086"/>
              <a:gd name="connsiteY3" fmla="*/ 2732861 h 2932086"/>
              <a:gd name="connsiteX4" fmla="*/ 852110 w 2932086"/>
              <a:gd name="connsiteY4" fmla="*/ 2796027 h 2932086"/>
              <a:gd name="connsiteX5" fmla="*/ 767240 w 2932086"/>
              <a:gd name="connsiteY5" fmla="*/ 2755143 h 2932086"/>
              <a:gd name="connsiteX6" fmla="*/ 749397 w 2932086"/>
              <a:gd name="connsiteY6" fmla="*/ 2744303 h 2932086"/>
              <a:gd name="connsiteX7" fmla="*/ 752383 w 2932086"/>
              <a:gd name="connsiteY7" fmla="*/ 2736822 h 2932086"/>
              <a:gd name="connsiteX8" fmla="*/ 755011 w 2932086"/>
              <a:gd name="connsiteY8" fmla="*/ 2727372 h 2932086"/>
              <a:gd name="connsiteX9" fmla="*/ 749522 w 2932086"/>
              <a:gd name="connsiteY9" fmla="*/ 2735500 h 2932086"/>
              <a:gd name="connsiteX10" fmla="*/ 745975 w 2932086"/>
              <a:gd name="connsiteY10" fmla="*/ 2742224 h 2932086"/>
              <a:gd name="connsiteX11" fmla="*/ 646365 w 2932086"/>
              <a:gd name="connsiteY11" fmla="*/ 2681709 h 2932086"/>
              <a:gd name="connsiteX12" fmla="*/ 627252 w 2932086"/>
              <a:gd name="connsiteY12" fmla="*/ 2667417 h 2932086"/>
              <a:gd name="connsiteX13" fmla="*/ 635676 w 2932086"/>
              <a:gd name="connsiteY13" fmla="*/ 2648916 h 2932086"/>
              <a:gd name="connsiteX14" fmla="*/ 639582 w 2932086"/>
              <a:gd name="connsiteY14" fmla="*/ 2547394 h 2932086"/>
              <a:gd name="connsiteX15" fmla="*/ 661914 w 2932086"/>
              <a:gd name="connsiteY15" fmla="*/ 2562869 h 2932086"/>
              <a:gd name="connsiteX16" fmla="*/ 623902 w 2932086"/>
              <a:gd name="connsiteY16" fmla="*/ 2643479 h 2932086"/>
              <a:gd name="connsiteX17" fmla="*/ 616469 w 2932086"/>
              <a:gd name="connsiteY17" fmla="*/ 2659354 h 2932086"/>
              <a:gd name="connsiteX18" fmla="*/ 594560 w 2932086"/>
              <a:gd name="connsiteY18" fmla="*/ 2642970 h 2932086"/>
              <a:gd name="connsiteX19" fmla="*/ 632742 w 2932086"/>
              <a:gd name="connsiteY19" fmla="*/ 2562004 h 2932086"/>
              <a:gd name="connsiteX20" fmla="*/ 554130 w 2932086"/>
              <a:gd name="connsiteY20" fmla="*/ 2478650 h 2932086"/>
              <a:gd name="connsiteX21" fmla="*/ 598259 w 2932086"/>
              <a:gd name="connsiteY21" fmla="*/ 2518758 h 2932086"/>
              <a:gd name="connsiteX22" fmla="*/ 628607 w 2932086"/>
              <a:gd name="connsiteY22" fmla="*/ 2539788 h 2932086"/>
              <a:gd name="connsiteX23" fmla="*/ 620967 w 2932086"/>
              <a:gd name="connsiteY23" fmla="*/ 2556566 h 2932086"/>
              <a:gd name="connsiteX24" fmla="*/ 585103 w 2932086"/>
              <a:gd name="connsiteY24" fmla="*/ 2635898 h 2932086"/>
              <a:gd name="connsiteX25" fmla="*/ 533504 w 2932086"/>
              <a:gd name="connsiteY25" fmla="*/ 2597313 h 2932086"/>
              <a:gd name="connsiteX26" fmla="*/ 512358 w 2932086"/>
              <a:gd name="connsiteY26" fmla="*/ 2578095 h 2932086"/>
              <a:gd name="connsiteX27" fmla="*/ 530768 w 2932086"/>
              <a:gd name="connsiteY27" fmla="*/ 2536272 h 2932086"/>
              <a:gd name="connsiteX28" fmla="*/ 549051 w 2932086"/>
              <a:gd name="connsiteY28" fmla="*/ 2493179 h 2932086"/>
              <a:gd name="connsiteX29" fmla="*/ 1013035 w 2932086"/>
              <a:gd name="connsiteY29" fmla="*/ 2476210 h 2932086"/>
              <a:gd name="connsiteX30" fmla="*/ 1023893 w 2932086"/>
              <a:gd name="connsiteY30" fmla="*/ 2483530 h 2932086"/>
              <a:gd name="connsiteX31" fmla="*/ 1073210 w 2932086"/>
              <a:gd name="connsiteY31" fmla="*/ 2493487 h 2932086"/>
              <a:gd name="connsiteX32" fmla="*/ 1864116 w 2932086"/>
              <a:gd name="connsiteY32" fmla="*/ 2493487 h 2932086"/>
              <a:gd name="connsiteX33" fmla="*/ 1865171 w 2932086"/>
              <a:gd name="connsiteY33" fmla="*/ 2493274 h 2932086"/>
              <a:gd name="connsiteX34" fmla="*/ 1850081 w 2932086"/>
              <a:gd name="connsiteY34" fmla="*/ 2527556 h 2932086"/>
              <a:gd name="connsiteX35" fmla="*/ 1832170 w 2932086"/>
              <a:gd name="connsiteY35" fmla="*/ 2569771 h 2932086"/>
              <a:gd name="connsiteX36" fmla="*/ 1035189 w 2932086"/>
              <a:gd name="connsiteY36" fmla="*/ 2569771 h 2932086"/>
              <a:gd name="connsiteX37" fmla="*/ 984990 w 2932086"/>
              <a:gd name="connsiteY37" fmla="*/ 2562182 h 2932086"/>
              <a:gd name="connsiteX38" fmla="*/ 975093 w 2932086"/>
              <a:gd name="connsiteY38" fmla="*/ 2557424 h 2932086"/>
              <a:gd name="connsiteX39" fmla="*/ 998946 w 2932086"/>
              <a:gd name="connsiteY39" fmla="*/ 2506478 h 2932086"/>
              <a:gd name="connsiteX40" fmla="*/ 401622 w 2932086"/>
              <a:gd name="connsiteY40" fmla="*/ 2318365 h 2932086"/>
              <a:gd name="connsiteX41" fmla="*/ 413329 w 2932086"/>
              <a:gd name="connsiteY41" fmla="*/ 2333827 h 2932086"/>
              <a:gd name="connsiteX42" fmla="*/ 443766 w 2932086"/>
              <a:gd name="connsiteY42" fmla="*/ 2367315 h 2932086"/>
              <a:gd name="connsiteX43" fmla="*/ 406923 w 2932086"/>
              <a:gd name="connsiteY43" fmla="*/ 2447306 h 2932086"/>
              <a:gd name="connsiteX44" fmla="*/ 397584 w 2932086"/>
              <a:gd name="connsiteY44" fmla="*/ 2467692 h 2932086"/>
              <a:gd name="connsiteX45" fmla="*/ 354171 w 2932086"/>
              <a:gd name="connsiteY45" fmla="*/ 2419926 h 2932086"/>
              <a:gd name="connsiteX46" fmla="*/ 384560 w 2932086"/>
              <a:gd name="connsiteY46" fmla="*/ 2355022 h 2932086"/>
              <a:gd name="connsiteX47" fmla="*/ 1087192 w 2932086"/>
              <a:gd name="connsiteY47" fmla="*/ 2279702 h 2932086"/>
              <a:gd name="connsiteX48" fmla="*/ 1060116 w 2932086"/>
              <a:gd name="connsiteY48" fmla="*/ 2338486 h 2932086"/>
              <a:gd name="connsiteX49" fmla="*/ 1056851 w 2932086"/>
              <a:gd name="connsiteY49" fmla="*/ 2328506 h 2932086"/>
              <a:gd name="connsiteX50" fmla="*/ 1066677 w 2932086"/>
              <a:gd name="connsiteY50" fmla="*/ 2298476 h 2932086"/>
              <a:gd name="connsiteX51" fmla="*/ 566605 w 2932086"/>
              <a:gd name="connsiteY51" fmla="*/ 2268219 h 2932086"/>
              <a:gd name="connsiteX52" fmla="*/ 498407 w 2932086"/>
              <a:gd name="connsiteY52" fmla="*/ 2414627 h 2932086"/>
              <a:gd name="connsiteX53" fmla="*/ 449661 w 2932086"/>
              <a:gd name="connsiteY53" fmla="*/ 2521112 h 2932086"/>
              <a:gd name="connsiteX54" fmla="*/ 429394 w 2932086"/>
              <a:gd name="connsiteY54" fmla="*/ 2502692 h 2932086"/>
              <a:gd name="connsiteX55" fmla="*/ 408662 w 2932086"/>
              <a:gd name="connsiteY55" fmla="*/ 2479881 h 2932086"/>
              <a:gd name="connsiteX56" fmla="*/ 420834 w 2932086"/>
              <a:gd name="connsiteY56" fmla="*/ 2453730 h 2932086"/>
              <a:gd name="connsiteX57" fmla="*/ 467479 w 2932086"/>
              <a:gd name="connsiteY57" fmla="*/ 2352977 h 2932086"/>
              <a:gd name="connsiteX58" fmla="*/ 533504 w 2932086"/>
              <a:gd name="connsiteY58" fmla="*/ 2292970 h 2932086"/>
              <a:gd name="connsiteX59" fmla="*/ 1707732 w 2932086"/>
              <a:gd name="connsiteY59" fmla="*/ 2256807 h 2932086"/>
              <a:gd name="connsiteX60" fmla="*/ 1691643 w 2932086"/>
              <a:gd name="connsiteY60" fmla="*/ 2292480 h 2932086"/>
              <a:gd name="connsiteX61" fmla="*/ 1662943 w 2932086"/>
              <a:gd name="connsiteY61" fmla="*/ 2356909 h 2932086"/>
              <a:gd name="connsiteX62" fmla="*/ 1654804 w 2932086"/>
              <a:gd name="connsiteY62" fmla="*/ 2375496 h 2932086"/>
              <a:gd name="connsiteX63" fmla="*/ 1636272 w 2932086"/>
              <a:gd name="connsiteY63" fmla="*/ 2358536 h 2932086"/>
              <a:gd name="connsiteX64" fmla="*/ 1626446 w 2932086"/>
              <a:gd name="connsiteY64" fmla="*/ 2328506 h 2932086"/>
              <a:gd name="connsiteX65" fmla="*/ 1702812 w 2932086"/>
              <a:gd name="connsiteY65" fmla="*/ 2257420 h 2932086"/>
              <a:gd name="connsiteX66" fmla="*/ 1751481 w 2932086"/>
              <a:gd name="connsiteY66" fmla="*/ 2251357 h 2932086"/>
              <a:gd name="connsiteX67" fmla="*/ 1876516 w 2932086"/>
              <a:gd name="connsiteY67" fmla="*/ 2328506 h 2932086"/>
              <a:gd name="connsiteX68" fmla="*/ 1751481 w 2932086"/>
              <a:gd name="connsiteY68" fmla="*/ 2405655 h 2932086"/>
              <a:gd name="connsiteX69" fmla="*/ 1663068 w 2932086"/>
              <a:gd name="connsiteY69" fmla="*/ 2383059 h 2932086"/>
              <a:gd name="connsiteX70" fmla="*/ 1662692 w 2932086"/>
              <a:gd name="connsiteY70" fmla="*/ 2382714 h 2932086"/>
              <a:gd name="connsiteX71" fmla="*/ 1672983 w 2932086"/>
              <a:gd name="connsiteY71" fmla="*/ 2361545 h 2932086"/>
              <a:gd name="connsiteX72" fmla="*/ 1703417 w 2932086"/>
              <a:gd name="connsiteY72" fmla="*/ 2297917 h 2932086"/>
              <a:gd name="connsiteX73" fmla="*/ 1723793 w 2932086"/>
              <a:gd name="connsiteY73" fmla="*/ 2254806 h 2932086"/>
              <a:gd name="connsiteX74" fmla="*/ 1181886 w 2932086"/>
              <a:gd name="connsiteY74" fmla="*/ 2251357 h 2932086"/>
              <a:gd name="connsiteX75" fmla="*/ 1306921 w 2932086"/>
              <a:gd name="connsiteY75" fmla="*/ 2328506 h 2932086"/>
              <a:gd name="connsiteX76" fmla="*/ 1181886 w 2932086"/>
              <a:gd name="connsiteY76" fmla="*/ 2405655 h 2932086"/>
              <a:gd name="connsiteX77" fmla="*/ 1093473 w 2932086"/>
              <a:gd name="connsiteY77" fmla="*/ 2383059 h 2932086"/>
              <a:gd name="connsiteX78" fmla="*/ 1067451 w 2932086"/>
              <a:gd name="connsiteY78" fmla="*/ 2359244 h 2932086"/>
              <a:gd name="connsiteX79" fmla="*/ 1110149 w 2932086"/>
              <a:gd name="connsiteY79" fmla="*/ 2267016 h 2932086"/>
              <a:gd name="connsiteX80" fmla="*/ 1133217 w 2932086"/>
              <a:gd name="connsiteY80" fmla="*/ 2257420 h 2932086"/>
              <a:gd name="connsiteX81" fmla="*/ 1181886 w 2932086"/>
              <a:gd name="connsiteY81" fmla="*/ 2251357 h 2932086"/>
              <a:gd name="connsiteX82" fmla="*/ 633523 w 2932086"/>
              <a:gd name="connsiteY82" fmla="*/ 2155322 h 2932086"/>
              <a:gd name="connsiteX83" fmla="*/ 653201 w 2932086"/>
              <a:gd name="connsiteY83" fmla="*/ 2189558 h 2932086"/>
              <a:gd name="connsiteX84" fmla="*/ 628362 w 2932086"/>
              <a:gd name="connsiteY84" fmla="*/ 2245060 h 2932086"/>
              <a:gd name="connsiteX85" fmla="*/ 574838 w 2932086"/>
              <a:gd name="connsiteY85" fmla="*/ 2371395 h 2932086"/>
              <a:gd name="connsiteX86" fmla="*/ 636301 w 2932086"/>
              <a:gd name="connsiteY86" fmla="*/ 2248726 h 2932086"/>
              <a:gd name="connsiteX87" fmla="*/ 659367 w 2932086"/>
              <a:gd name="connsiteY87" fmla="*/ 2200286 h 2932086"/>
              <a:gd name="connsiteX88" fmla="*/ 660591 w 2932086"/>
              <a:gd name="connsiteY88" fmla="*/ 2202416 h 2932086"/>
              <a:gd name="connsiteX89" fmla="*/ 741890 w 2932086"/>
              <a:gd name="connsiteY89" fmla="*/ 2291888 h 2932086"/>
              <a:gd name="connsiteX90" fmla="*/ 740272 w 2932086"/>
              <a:gd name="connsiteY90" fmla="*/ 2295400 h 2932086"/>
              <a:gd name="connsiteX91" fmla="*/ 704808 w 2932086"/>
              <a:gd name="connsiteY91" fmla="*/ 2372811 h 2932086"/>
              <a:gd name="connsiteX92" fmla="*/ 689640 w 2932086"/>
              <a:gd name="connsiteY92" fmla="*/ 2362027 h 2932086"/>
              <a:gd name="connsiteX93" fmla="*/ 655055 w 2932086"/>
              <a:gd name="connsiteY93" fmla="*/ 2329055 h 2932086"/>
              <a:gd name="connsiteX94" fmla="*/ 598259 w 2932086"/>
              <a:gd name="connsiteY94" fmla="*/ 2371526 h 2932086"/>
              <a:gd name="connsiteX95" fmla="*/ 517261 w 2932086"/>
              <a:gd name="connsiteY95" fmla="*/ 2445142 h 2932086"/>
              <a:gd name="connsiteX96" fmla="*/ 553985 w 2932086"/>
              <a:gd name="connsiteY96" fmla="*/ 2478519 h 2932086"/>
              <a:gd name="connsiteX97" fmla="*/ 546189 w 2932086"/>
              <a:gd name="connsiteY97" fmla="*/ 2491857 h 2932086"/>
              <a:gd name="connsiteX98" fmla="*/ 525240 w 2932086"/>
              <a:gd name="connsiteY98" fmla="*/ 2533720 h 2932086"/>
              <a:gd name="connsiteX99" fmla="*/ 506396 w 2932086"/>
              <a:gd name="connsiteY99" fmla="*/ 2572676 h 2932086"/>
              <a:gd name="connsiteX100" fmla="*/ 461182 w 2932086"/>
              <a:gd name="connsiteY100" fmla="*/ 2531583 h 2932086"/>
              <a:gd name="connsiteX101" fmla="*/ 512606 w 2932086"/>
              <a:gd name="connsiteY101" fmla="*/ 2421184 h 2932086"/>
              <a:gd name="connsiteX102" fmla="*/ 623093 w 2932086"/>
              <a:gd name="connsiteY102" fmla="*/ 2178735 h 2932086"/>
              <a:gd name="connsiteX103" fmla="*/ 599838 w 2932086"/>
              <a:gd name="connsiteY103" fmla="*/ 2065341 h 2932086"/>
              <a:gd name="connsiteX104" fmla="*/ 604573 w 2932086"/>
              <a:gd name="connsiteY104" fmla="*/ 2085889 h 2932086"/>
              <a:gd name="connsiteX105" fmla="*/ 626504 w 2932086"/>
              <a:gd name="connsiteY105" fmla="*/ 2141550 h 2932086"/>
              <a:gd name="connsiteX106" fmla="*/ 611319 w 2932086"/>
              <a:gd name="connsiteY106" fmla="*/ 2173297 h 2932086"/>
              <a:gd name="connsiteX107" fmla="*/ 580409 w 2932086"/>
              <a:gd name="connsiteY107" fmla="*/ 2238698 h 2932086"/>
              <a:gd name="connsiteX108" fmla="*/ 546998 w 2932086"/>
              <a:gd name="connsiteY108" fmla="*/ 2180570 h 2932086"/>
              <a:gd name="connsiteX109" fmla="*/ 556523 w 2932086"/>
              <a:gd name="connsiteY109" fmla="*/ 2159891 h 2932086"/>
              <a:gd name="connsiteX110" fmla="*/ 205945 w 2932086"/>
              <a:gd name="connsiteY110" fmla="*/ 1986506 h 2932086"/>
              <a:gd name="connsiteX111" fmla="*/ 229235 w 2932086"/>
              <a:gd name="connsiteY111" fmla="*/ 2042537 h 2932086"/>
              <a:gd name="connsiteX112" fmla="*/ 344067 w 2932086"/>
              <a:gd name="connsiteY112" fmla="*/ 2242353 h 2932086"/>
              <a:gd name="connsiteX113" fmla="*/ 391578 w 2932086"/>
              <a:gd name="connsiteY113" fmla="*/ 2305101 h 2932086"/>
              <a:gd name="connsiteX114" fmla="*/ 371476 w 2932086"/>
              <a:gd name="connsiteY114" fmla="*/ 2348981 h 2932086"/>
              <a:gd name="connsiteX115" fmla="*/ 344177 w 2932086"/>
              <a:gd name="connsiteY115" fmla="*/ 2408929 h 2932086"/>
              <a:gd name="connsiteX116" fmla="*/ 334773 w 2932086"/>
              <a:gd name="connsiteY116" fmla="*/ 2398583 h 2932086"/>
              <a:gd name="connsiteX117" fmla="*/ 176944 w 2932086"/>
              <a:gd name="connsiteY117" fmla="*/ 2164846 h 2932086"/>
              <a:gd name="connsiteX118" fmla="*/ 149454 w 2932086"/>
              <a:gd name="connsiteY118" fmla="*/ 2107781 h 2932086"/>
              <a:gd name="connsiteX119" fmla="*/ 1853892 w 2932086"/>
              <a:gd name="connsiteY119" fmla="*/ 1974533 h 2932086"/>
              <a:gd name="connsiteX120" fmla="*/ 1884789 w 2932086"/>
              <a:gd name="connsiteY120" fmla="*/ 1984124 h 2932086"/>
              <a:gd name="connsiteX121" fmla="*/ 2018892 w 2932086"/>
              <a:gd name="connsiteY121" fmla="*/ 2094555 h 2932086"/>
              <a:gd name="connsiteX122" fmla="*/ 2033208 w 2932086"/>
              <a:gd name="connsiteY122" fmla="*/ 2120929 h 2932086"/>
              <a:gd name="connsiteX123" fmla="*/ 2025452 w 2932086"/>
              <a:gd name="connsiteY123" fmla="*/ 2137858 h 2932086"/>
              <a:gd name="connsiteX124" fmla="*/ 1986623 w 2932086"/>
              <a:gd name="connsiteY124" fmla="*/ 2223125 h 2932086"/>
              <a:gd name="connsiteX125" fmla="*/ 1986168 w 2932086"/>
              <a:gd name="connsiteY125" fmla="*/ 2218617 h 2932086"/>
              <a:gd name="connsiteX126" fmla="*/ 1851096 w 2932086"/>
              <a:gd name="connsiteY126" fmla="*/ 2053933 h 2932086"/>
              <a:gd name="connsiteX127" fmla="*/ 1820383 w 2932086"/>
              <a:gd name="connsiteY127" fmla="*/ 2047732 h 2932086"/>
              <a:gd name="connsiteX128" fmla="*/ 1103862 w 2932086"/>
              <a:gd name="connsiteY128" fmla="*/ 1968192 h 2932086"/>
              <a:gd name="connsiteX129" fmla="*/ 1092458 w 2932086"/>
              <a:gd name="connsiteY129" fmla="*/ 1993793 h 2932086"/>
              <a:gd name="connsiteX130" fmla="*/ 1069114 w 2932086"/>
              <a:gd name="connsiteY130" fmla="*/ 2047106 h 2932086"/>
              <a:gd name="connsiteX131" fmla="*/ 1058151 w 2932086"/>
              <a:gd name="connsiteY131" fmla="*/ 2072864 h 2932086"/>
              <a:gd name="connsiteX132" fmla="*/ 1013514 w 2932086"/>
              <a:gd name="connsiteY132" fmla="*/ 2102959 h 2932086"/>
              <a:gd name="connsiteX133" fmla="*/ 946510 w 2932086"/>
              <a:gd name="connsiteY133" fmla="*/ 2264721 h 2932086"/>
              <a:gd name="connsiteX134" fmla="*/ 946510 w 2932086"/>
              <a:gd name="connsiteY134" fmla="*/ 2366787 h 2932086"/>
              <a:gd name="connsiteX135" fmla="*/ 983620 w 2932086"/>
              <a:gd name="connsiteY135" fmla="*/ 2456377 h 2932086"/>
              <a:gd name="connsiteX136" fmla="*/ 1000754 w 2932086"/>
              <a:gd name="connsiteY136" fmla="*/ 2467930 h 2932086"/>
              <a:gd name="connsiteX137" fmla="*/ 985862 w 2932086"/>
              <a:gd name="connsiteY137" fmla="*/ 2500436 h 2932086"/>
              <a:gd name="connsiteX138" fmla="*/ 962638 w 2932086"/>
              <a:gd name="connsiteY138" fmla="*/ 2551436 h 2932086"/>
              <a:gd name="connsiteX139" fmla="*/ 940806 w 2932086"/>
              <a:gd name="connsiteY139" fmla="*/ 2540941 h 2932086"/>
              <a:gd name="connsiteX140" fmla="*/ 879645 w 2932086"/>
              <a:gd name="connsiteY140" fmla="*/ 2466670 h 2932086"/>
              <a:gd name="connsiteX141" fmla="*/ 878323 w 2932086"/>
              <a:gd name="connsiteY141" fmla="*/ 2460120 h 2932086"/>
              <a:gd name="connsiteX142" fmla="*/ 823026 w 2932086"/>
              <a:gd name="connsiteY142" fmla="*/ 2442955 h 2932086"/>
              <a:gd name="connsiteX143" fmla="*/ 753163 w 2932086"/>
              <a:gd name="connsiteY143" fmla="*/ 2407190 h 2932086"/>
              <a:gd name="connsiteX144" fmla="*/ 746204 w 2932086"/>
              <a:gd name="connsiteY144" fmla="*/ 2402242 h 2932086"/>
              <a:gd name="connsiteX145" fmla="*/ 754519 w 2932086"/>
              <a:gd name="connsiteY145" fmla="*/ 2383352 h 2932086"/>
              <a:gd name="connsiteX146" fmla="*/ 778210 w 2932086"/>
              <a:gd name="connsiteY146" fmla="*/ 2324787 h 2932086"/>
              <a:gd name="connsiteX147" fmla="*/ 748992 w 2932086"/>
              <a:gd name="connsiteY147" fmla="*/ 2380799 h 2932086"/>
              <a:gd name="connsiteX148" fmla="*/ 740560 w 2932086"/>
              <a:gd name="connsiteY148" fmla="*/ 2398230 h 2932086"/>
              <a:gd name="connsiteX149" fmla="*/ 717081 w 2932086"/>
              <a:gd name="connsiteY149" fmla="*/ 2381537 h 2932086"/>
              <a:gd name="connsiteX150" fmla="*/ 754184 w 2932086"/>
              <a:gd name="connsiteY150" fmla="*/ 2301824 h 2932086"/>
              <a:gd name="connsiteX151" fmla="*/ 754244 w 2932086"/>
              <a:gd name="connsiteY151" fmla="*/ 2301694 h 2932086"/>
              <a:gd name="connsiteX152" fmla="*/ 856465 w 2932086"/>
              <a:gd name="connsiteY152" fmla="*/ 2363713 h 2932086"/>
              <a:gd name="connsiteX153" fmla="*/ 866379 w 2932086"/>
              <a:gd name="connsiteY153" fmla="*/ 2366791 h 2932086"/>
              <a:gd name="connsiteX154" fmla="*/ 866379 w 2932086"/>
              <a:gd name="connsiteY154" fmla="*/ 2264971 h 2932086"/>
              <a:gd name="connsiteX155" fmla="*/ 1052537 w 2932086"/>
              <a:gd name="connsiteY155" fmla="*/ 1984124 h 2932086"/>
              <a:gd name="connsiteX156" fmla="*/ 1251298 w 2932086"/>
              <a:gd name="connsiteY156" fmla="*/ 1960171 h 2932086"/>
              <a:gd name="connsiteX157" fmla="*/ 1766147 w 2932086"/>
              <a:gd name="connsiteY157" fmla="*/ 1960171 h 2932086"/>
              <a:gd name="connsiteX158" fmla="*/ 1827575 w 2932086"/>
              <a:gd name="connsiteY158" fmla="*/ 1966364 h 2932086"/>
              <a:gd name="connsiteX159" fmla="*/ 1839394 w 2932086"/>
              <a:gd name="connsiteY159" fmla="*/ 1970032 h 2932086"/>
              <a:gd name="connsiteX160" fmla="*/ 1804678 w 2932086"/>
              <a:gd name="connsiteY160" fmla="*/ 2044561 h 2932086"/>
              <a:gd name="connsiteX161" fmla="*/ 1762050 w 2932086"/>
              <a:gd name="connsiteY161" fmla="*/ 2035955 h 2932086"/>
              <a:gd name="connsiteX162" fmla="*/ 1216580 w 2932086"/>
              <a:gd name="connsiteY162" fmla="*/ 2035955 h 2932086"/>
              <a:gd name="connsiteX163" fmla="*/ 1171179 w 2932086"/>
              <a:gd name="connsiteY163" fmla="*/ 1960171 h 2932086"/>
              <a:gd name="connsiteX164" fmla="*/ 1235246 w 2932086"/>
              <a:gd name="connsiteY164" fmla="*/ 1960171 h 2932086"/>
              <a:gd name="connsiteX165" fmla="*/ 1199972 w 2932086"/>
              <a:gd name="connsiteY165" fmla="*/ 2035955 h 2932086"/>
              <a:gd name="connsiteX166" fmla="*/ 1175276 w 2932086"/>
              <a:gd name="connsiteY166" fmla="*/ 2035955 h 2932086"/>
              <a:gd name="connsiteX167" fmla="*/ 1086230 w 2932086"/>
              <a:gd name="connsiteY167" fmla="*/ 2053933 h 2932086"/>
              <a:gd name="connsiteX168" fmla="*/ 1070023 w 2932086"/>
              <a:gd name="connsiteY168" fmla="*/ 2064860 h 2932086"/>
              <a:gd name="connsiteX169" fmla="*/ 1077053 w 2932086"/>
              <a:gd name="connsiteY169" fmla="*/ 2050772 h 2932086"/>
              <a:gd name="connsiteX170" fmla="*/ 1102499 w 2932086"/>
              <a:gd name="connsiteY170" fmla="*/ 1998429 h 2932086"/>
              <a:gd name="connsiteX171" fmla="*/ 1118246 w 2932086"/>
              <a:gd name="connsiteY171" fmla="*/ 1965507 h 2932086"/>
              <a:gd name="connsiteX172" fmla="*/ 584558 w 2932086"/>
              <a:gd name="connsiteY172" fmla="*/ 1922994 h 2932086"/>
              <a:gd name="connsiteX173" fmla="*/ 584558 w 2932086"/>
              <a:gd name="connsiteY173" fmla="*/ 1953500 h 2932086"/>
              <a:gd name="connsiteX174" fmla="*/ 589688 w 2932086"/>
              <a:gd name="connsiteY174" fmla="*/ 2021300 h 2932086"/>
              <a:gd name="connsiteX175" fmla="*/ 594470 w 2932086"/>
              <a:gd name="connsiteY175" fmla="*/ 2042052 h 2932086"/>
              <a:gd name="connsiteX176" fmla="*/ 542612 w 2932086"/>
              <a:gd name="connsiteY176" fmla="*/ 2153467 h 2932086"/>
              <a:gd name="connsiteX177" fmla="*/ 539091 w 2932086"/>
              <a:gd name="connsiteY177" fmla="*/ 2161072 h 2932086"/>
              <a:gd name="connsiteX178" fmla="*/ 517292 w 2932086"/>
              <a:gd name="connsiteY178" fmla="*/ 2105745 h 2932086"/>
              <a:gd name="connsiteX179" fmla="*/ 511647 w 2932086"/>
              <a:gd name="connsiteY179" fmla="*/ 2081252 h 2932086"/>
              <a:gd name="connsiteX180" fmla="*/ 516153 w 2932086"/>
              <a:gd name="connsiteY180" fmla="*/ 2071519 h 2932086"/>
              <a:gd name="connsiteX181" fmla="*/ 583853 w 2932086"/>
              <a:gd name="connsiteY181" fmla="*/ 1924533 h 2932086"/>
              <a:gd name="connsiteX182" fmla="*/ 139119 w 2932086"/>
              <a:gd name="connsiteY182" fmla="*/ 1778961 h 2932086"/>
              <a:gd name="connsiteX183" fmla="*/ 149056 w 2932086"/>
              <a:gd name="connsiteY183" fmla="*/ 1823294 h 2932086"/>
              <a:gd name="connsiteX184" fmla="*/ 184584 w 2932086"/>
              <a:gd name="connsiteY184" fmla="*/ 1935115 h 2932086"/>
              <a:gd name="connsiteX185" fmla="*/ 197877 w 2932086"/>
              <a:gd name="connsiteY185" fmla="*/ 1967096 h 2932086"/>
              <a:gd name="connsiteX186" fmla="*/ 141261 w 2932086"/>
              <a:gd name="connsiteY186" fmla="*/ 2090775 h 2932086"/>
              <a:gd name="connsiteX187" fmla="*/ 115209 w 2932086"/>
              <a:gd name="connsiteY187" fmla="*/ 2036693 h 2932086"/>
              <a:gd name="connsiteX188" fmla="*/ 73157 w 2932086"/>
              <a:gd name="connsiteY188" fmla="*/ 1921798 h 2932086"/>
              <a:gd name="connsiteX189" fmla="*/ 106688 w 2932086"/>
              <a:gd name="connsiteY189" fmla="*/ 1849372 h 2932086"/>
              <a:gd name="connsiteX190" fmla="*/ 584558 w 2932086"/>
              <a:gd name="connsiteY190" fmla="*/ 1715553 h 2932086"/>
              <a:gd name="connsiteX191" fmla="*/ 584558 w 2932086"/>
              <a:gd name="connsiteY191" fmla="*/ 1886708 h 2932086"/>
              <a:gd name="connsiteX192" fmla="*/ 569942 w 2932086"/>
              <a:gd name="connsiteY192" fmla="*/ 1918109 h 2932086"/>
              <a:gd name="connsiteX193" fmla="*/ 505919 w 2932086"/>
              <a:gd name="connsiteY193" fmla="*/ 2056397 h 2932086"/>
              <a:gd name="connsiteX194" fmla="*/ 499224 w 2932086"/>
              <a:gd name="connsiteY194" fmla="*/ 2027350 h 2932086"/>
              <a:gd name="connsiteX195" fmla="*/ 492998 w 2932086"/>
              <a:gd name="connsiteY195" fmla="*/ 1945058 h 2932086"/>
              <a:gd name="connsiteX196" fmla="*/ 492998 w 2932086"/>
              <a:gd name="connsiteY196" fmla="*/ 1910532 h 2932086"/>
              <a:gd name="connsiteX197" fmla="*/ 502111 w 2932086"/>
              <a:gd name="connsiteY197" fmla="*/ 1891479 h 2932086"/>
              <a:gd name="connsiteX198" fmla="*/ 536701 w 2932086"/>
              <a:gd name="connsiteY198" fmla="*/ 1818292 h 2932086"/>
              <a:gd name="connsiteX199" fmla="*/ 104122 w 2932086"/>
              <a:gd name="connsiteY199" fmla="*/ 1518533 h 2932086"/>
              <a:gd name="connsiteX200" fmla="*/ 107206 w 2932086"/>
              <a:gd name="connsiteY200" fmla="*/ 1588299 h 2932086"/>
              <a:gd name="connsiteX201" fmla="*/ 123110 w 2932086"/>
              <a:gd name="connsiteY201" fmla="*/ 1707536 h 2932086"/>
              <a:gd name="connsiteX202" fmla="*/ 133552 w 2932086"/>
              <a:gd name="connsiteY202" fmla="*/ 1754121 h 2932086"/>
              <a:gd name="connsiteX203" fmla="*/ 92489 w 2932086"/>
              <a:gd name="connsiteY203" fmla="*/ 1842815 h 2932086"/>
              <a:gd name="connsiteX204" fmla="*/ 65666 w 2932086"/>
              <a:gd name="connsiteY204" fmla="*/ 1901050 h 2932086"/>
              <a:gd name="connsiteX205" fmla="*/ 29785 w 2932086"/>
              <a:gd name="connsiteY205" fmla="*/ 1761502 h 2932086"/>
              <a:gd name="connsiteX206" fmla="*/ 20734 w 2932086"/>
              <a:gd name="connsiteY206" fmla="*/ 1702199 h 2932086"/>
              <a:gd name="connsiteX207" fmla="*/ 69942 w 2932086"/>
              <a:gd name="connsiteY207" fmla="*/ 1594140 h 2932086"/>
              <a:gd name="connsiteX208" fmla="*/ 586399 w 2932086"/>
              <a:gd name="connsiteY208" fmla="*/ 1449301 h 2932086"/>
              <a:gd name="connsiteX209" fmla="*/ 584558 w 2932086"/>
              <a:gd name="connsiteY209" fmla="*/ 1485753 h 2932086"/>
              <a:gd name="connsiteX210" fmla="*/ 584558 w 2932086"/>
              <a:gd name="connsiteY210" fmla="*/ 1679125 h 2932086"/>
              <a:gd name="connsiteX211" fmla="*/ 523618 w 2932086"/>
              <a:gd name="connsiteY211" fmla="*/ 1812250 h 2932086"/>
              <a:gd name="connsiteX212" fmla="*/ 492998 w 2932086"/>
              <a:gd name="connsiteY212" fmla="*/ 1880140 h 2932086"/>
              <a:gd name="connsiteX213" fmla="*/ 492998 w 2932086"/>
              <a:gd name="connsiteY213" fmla="*/ 1645792 h 2932086"/>
              <a:gd name="connsiteX214" fmla="*/ 506280 w 2932086"/>
              <a:gd name="connsiteY214" fmla="*/ 1618335 h 2932086"/>
              <a:gd name="connsiteX215" fmla="*/ 548437 w 2932086"/>
              <a:gd name="connsiteY215" fmla="*/ 1529802 h 2932086"/>
              <a:gd name="connsiteX216" fmla="*/ 107049 w 2932086"/>
              <a:gd name="connsiteY216" fmla="*/ 1349972 h 2932086"/>
              <a:gd name="connsiteX217" fmla="*/ 105780 w 2932086"/>
              <a:gd name="connsiteY217" fmla="*/ 1361078 h 2932086"/>
              <a:gd name="connsiteX218" fmla="*/ 101802 w 2932086"/>
              <a:gd name="connsiteY218" fmla="*/ 1466043 h 2932086"/>
              <a:gd name="connsiteX219" fmla="*/ 103020 w 2932086"/>
              <a:gd name="connsiteY219" fmla="*/ 1493591 h 2932086"/>
              <a:gd name="connsiteX220" fmla="*/ 58168 w 2932086"/>
              <a:gd name="connsiteY220" fmla="*/ 1588703 h 2932086"/>
              <a:gd name="connsiteX221" fmla="*/ 16873 w 2932086"/>
              <a:gd name="connsiteY221" fmla="*/ 1676900 h 2932086"/>
              <a:gd name="connsiteX222" fmla="*/ 7569 w 2932086"/>
              <a:gd name="connsiteY222" fmla="*/ 1615937 h 2932086"/>
              <a:gd name="connsiteX223" fmla="*/ 4964 w 2932086"/>
              <a:gd name="connsiteY223" fmla="*/ 1564344 h 2932086"/>
              <a:gd name="connsiteX224" fmla="*/ 27278 w 2932086"/>
              <a:gd name="connsiteY224" fmla="*/ 1518444 h 2932086"/>
              <a:gd name="connsiteX225" fmla="*/ 92302 w 2932086"/>
              <a:gd name="connsiteY225" fmla="*/ 1381630 h 2932086"/>
              <a:gd name="connsiteX226" fmla="*/ 2426730 w 2932086"/>
              <a:gd name="connsiteY226" fmla="*/ 1297834 h 2932086"/>
              <a:gd name="connsiteX227" fmla="*/ 2439289 w 2932086"/>
              <a:gd name="connsiteY227" fmla="*/ 1380127 h 2932086"/>
              <a:gd name="connsiteX228" fmla="*/ 2444315 w 2932086"/>
              <a:gd name="connsiteY228" fmla="*/ 1479655 h 2932086"/>
              <a:gd name="connsiteX229" fmla="*/ 2429051 w 2932086"/>
              <a:gd name="connsiteY229" fmla="*/ 1515632 h 2932086"/>
              <a:gd name="connsiteX230" fmla="*/ 2423643 w 2932086"/>
              <a:gd name="connsiteY230" fmla="*/ 1531104 h 2932086"/>
              <a:gd name="connsiteX231" fmla="*/ 2431913 w 2932086"/>
              <a:gd name="connsiteY231" fmla="*/ 1516954 h 2932086"/>
              <a:gd name="connsiteX232" fmla="*/ 2444326 w 2932086"/>
              <a:gd name="connsiteY232" fmla="*/ 1492147 h 2932086"/>
              <a:gd name="connsiteX233" fmla="*/ 2444326 w 2932086"/>
              <a:gd name="connsiteY233" fmla="*/ 1561289 h 2932086"/>
              <a:gd name="connsiteX234" fmla="*/ 2379681 w 2932086"/>
              <a:gd name="connsiteY234" fmla="*/ 1700919 h 2932086"/>
              <a:gd name="connsiteX235" fmla="*/ 2352766 w 2932086"/>
              <a:gd name="connsiteY235" fmla="*/ 1759355 h 2932086"/>
              <a:gd name="connsiteX236" fmla="*/ 2352766 w 2932086"/>
              <a:gd name="connsiteY236" fmla="*/ 1485753 h 2932086"/>
              <a:gd name="connsiteX237" fmla="*/ 2351679 w 2932086"/>
              <a:gd name="connsiteY237" fmla="*/ 1464225 h 2932086"/>
              <a:gd name="connsiteX238" fmla="*/ 2357135 w 2932086"/>
              <a:gd name="connsiteY238" fmla="*/ 1452244 h 2932086"/>
              <a:gd name="connsiteX239" fmla="*/ 2406089 w 2932086"/>
              <a:gd name="connsiteY239" fmla="*/ 1343953 h 2932086"/>
              <a:gd name="connsiteX240" fmla="*/ 2093321 w 2932086"/>
              <a:gd name="connsiteY240" fmla="*/ 1274371 h 2932086"/>
              <a:gd name="connsiteX241" fmla="*/ 2171261 w 2932086"/>
              <a:gd name="connsiteY241" fmla="*/ 1306655 h 2932086"/>
              <a:gd name="connsiteX242" fmla="*/ 2175136 w 2932086"/>
              <a:gd name="connsiteY242" fmla="*/ 1312402 h 2932086"/>
              <a:gd name="connsiteX243" fmla="*/ 2171147 w 2932086"/>
              <a:gd name="connsiteY243" fmla="*/ 1321316 h 2932086"/>
              <a:gd name="connsiteX244" fmla="*/ 2117624 w 2932086"/>
              <a:gd name="connsiteY244" fmla="*/ 1447652 h 2932086"/>
              <a:gd name="connsiteX245" fmla="*/ 2179086 w 2932086"/>
              <a:gd name="connsiteY245" fmla="*/ 1324982 h 2932086"/>
              <a:gd name="connsiteX246" fmla="*/ 2180962 w 2932086"/>
              <a:gd name="connsiteY246" fmla="*/ 1321043 h 2932086"/>
              <a:gd name="connsiteX247" fmla="*/ 2194883 w 2932086"/>
              <a:gd name="connsiteY247" fmla="*/ 1341691 h 2932086"/>
              <a:gd name="connsiteX248" fmla="*/ 2203545 w 2932086"/>
              <a:gd name="connsiteY248" fmla="*/ 1384595 h 2932086"/>
              <a:gd name="connsiteX249" fmla="*/ 2093321 w 2932086"/>
              <a:gd name="connsiteY249" fmla="*/ 1494819 h 2932086"/>
              <a:gd name="connsiteX250" fmla="*/ 1983097 w 2932086"/>
              <a:gd name="connsiteY250" fmla="*/ 1384595 h 2932086"/>
              <a:gd name="connsiteX251" fmla="*/ 2093321 w 2932086"/>
              <a:gd name="connsiteY251" fmla="*/ 1274371 h 2932086"/>
              <a:gd name="connsiteX252" fmla="*/ 866379 w 2932086"/>
              <a:gd name="connsiteY252" fmla="*/ 1274371 h 2932086"/>
              <a:gd name="connsiteX253" fmla="*/ 976603 w 2932086"/>
              <a:gd name="connsiteY253" fmla="*/ 1384595 h 2932086"/>
              <a:gd name="connsiteX254" fmla="*/ 866379 w 2932086"/>
              <a:gd name="connsiteY254" fmla="*/ 1494819 h 2932086"/>
              <a:gd name="connsiteX255" fmla="*/ 823475 w 2932086"/>
              <a:gd name="connsiteY255" fmla="*/ 1486157 h 2932086"/>
              <a:gd name="connsiteX256" fmla="*/ 792347 w 2932086"/>
              <a:gd name="connsiteY256" fmla="*/ 1465170 h 2932086"/>
              <a:gd name="connsiteX257" fmla="*/ 822001 w 2932086"/>
              <a:gd name="connsiteY257" fmla="*/ 1397803 h 2932086"/>
              <a:gd name="connsiteX258" fmla="*/ 845692 w 2932086"/>
              <a:gd name="connsiteY258" fmla="*/ 1339238 h 2932086"/>
              <a:gd name="connsiteX259" fmla="*/ 816474 w 2932086"/>
              <a:gd name="connsiteY259" fmla="*/ 1395251 h 2932086"/>
              <a:gd name="connsiteX260" fmla="*/ 785812 w 2932086"/>
              <a:gd name="connsiteY260" fmla="*/ 1458638 h 2932086"/>
              <a:gd name="connsiteX261" fmla="*/ 764817 w 2932086"/>
              <a:gd name="connsiteY261" fmla="*/ 1427499 h 2932086"/>
              <a:gd name="connsiteX262" fmla="*/ 756155 w 2932086"/>
              <a:gd name="connsiteY262" fmla="*/ 1384595 h 2932086"/>
              <a:gd name="connsiteX263" fmla="*/ 866379 w 2932086"/>
              <a:gd name="connsiteY263" fmla="*/ 1274371 h 2932086"/>
              <a:gd name="connsiteX264" fmla="*/ 2911014 w 2932086"/>
              <a:gd name="connsiteY264" fmla="*/ 1227671 h 2932086"/>
              <a:gd name="connsiteX265" fmla="*/ 2924517 w 2932086"/>
              <a:gd name="connsiteY265" fmla="*/ 1316149 h 2932086"/>
              <a:gd name="connsiteX266" fmla="*/ 2932086 w 2932086"/>
              <a:gd name="connsiteY266" fmla="*/ 1466043 h 2932086"/>
              <a:gd name="connsiteX267" fmla="*/ 1466043 w 2932086"/>
              <a:gd name="connsiteY267" fmla="*/ 2932086 h 2932086"/>
              <a:gd name="connsiteX268" fmla="*/ 895393 w 2932086"/>
              <a:gd name="connsiteY268" fmla="*/ 2816877 h 2932086"/>
              <a:gd name="connsiteX269" fmla="*/ 860602 w 2932086"/>
              <a:gd name="connsiteY269" fmla="*/ 2800117 h 2932086"/>
              <a:gd name="connsiteX270" fmla="*/ 890420 w 2932086"/>
              <a:gd name="connsiteY270" fmla="*/ 2737498 h 2932086"/>
              <a:gd name="connsiteX271" fmla="*/ 905767 w 2932086"/>
              <a:gd name="connsiteY271" fmla="*/ 2704953 h 2932086"/>
              <a:gd name="connsiteX272" fmla="*/ 996972 w 2932086"/>
              <a:gd name="connsiteY272" fmla="*/ 2747503 h 2932086"/>
              <a:gd name="connsiteX273" fmla="*/ 1466043 w 2932086"/>
              <a:gd name="connsiteY273" fmla="*/ 2830284 h 2932086"/>
              <a:gd name="connsiteX274" fmla="*/ 2333827 w 2932086"/>
              <a:gd name="connsiteY274" fmla="*/ 2518758 h 2932086"/>
              <a:gd name="connsiteX275" fmla="*/ 2414825 w 2932086"/>
              <a:gd name="connsiteY275" fmla="*/ 2445142 h 2932086"/>
              <a:gd name="connsiteX276" fmla="*/ 2333827 w 2932086"/>
              <a:gd name="connsiteY276" fmla="*/ 2371526 h 2932086"/>
              <a:gd name="connsiteX277" fmla="*/ 2279967 w 2932086"/>
              <a:gd name="connsiteY277" fmla="*/ 2331250 h 2932086"/>
              <a:gd name="connsiteX278" fmla="*/ 2247684 w 2932086"/>
              <a:gd name="connsiteY278" fmla="*/ 2362027 h 2932086"/>
              <a:gd name="connsiteX279" fmla="*/ 2114297 w 2932086"/>
              <a:gd name="connsiteY279" fmla="*/ 2442955 h 2932086"/>
              <a:gd name="connsiteX280" fmla="*/ 2059004 w 2932086"/>
              <a:gd name="connsiteY280" fmla="*/ 2460119 h 2932086"/>
              <a:gd name="connsiteX281" fmla="*/ 2057681 w 2932086"/>
              <a:gd name="connsiteY281" fmla="*/ 2466670 h 2932086"/>
              <a:gd name="connsiteX282" fmla="*/ 1902137 w 2932086"/>
              <a:gd name="connsiteY282" fmla="*/ 2569771 h 2932086"/>
              <a:gd name="connsiteX283" fmla="*/ 1835760 w 2932086"/>
              <a:gd name="connsiteY283" fmla="*/ 2569771 h 2932086"/>
              <a:gd name="connsiteX284" fmla="*/ 1855608 w 2932086"/>
              <a:gd name="connsiteY284" fmla="*/ 2530109 h 2932086"/>
              <a:gd name="connsiteX285" fmla="*/ 1874319 w 2932086"/>
              <a:gd name="connsiteY285" fmla="*/ 2491427 h 2932086"/>
              <a:gd name="connsiteX286" fmla="*/ 1913433 w 2932086"/>
              <a:gd name="connsiteY286" fmla="*/ 2483530 h 2932086"/>
              <a:gd name="connsiteX287" fmla="*/ 1990816 w 2932086"/>
              <a:gd name="connsiteY287" fmla="*/ 2366787 h 2932086"/>
              <a:gd name="connsiteX288" fmla="*/ 1990816 w 2932086"/>
              <a:gd name="connsiteY288" fmla="*/ 2264721 h 2932086"/>
              <a:gd name="connsiteX289" fmla="*/ 1989248 w 2932086"/>
              <a:gd name="connsiteY289" fmla="*/ 2249168 h 2932086"/>
              <a:gd name="connsiteX290" fmla="*/ 2038536 w 2932086"/>
              <a:gd name="connsiteY290" fmla="*/ 2143900 h 2932086"/>
              <a:gd name="connsiteX291" fmla="*/ 2041832 w 2932086"/>
              <a:gd name="connsiteY291" fmla="*/ 2136818 h 2932086"/>
              <a:gd name="connsiteX292" fmla="*/ 2046994 w 2932086"/>
              <a:gd name="connsiteY292" fmla="*/ 2146329 h 2932086"/>
              <a:gd name="connsiteX293" fmla="*/ 2070947 w 2932086"/>
              <a:gd name="connsiteY293" fmla="*/ 2264971 h 2932086"/>
              <a:gd name="connsiteX294" fmla="*/ 2070947 w 2932086"/>
              <a:gd name="connsiteY294" fmla="*/ 2366790 h 2932086"/>
              <a:gd name="connsiteX295" fmla="*/ 2078289 w 2932086"/>
              <a:gd name="connsiteY295" fmla="*/ 2364511 h 2932086"/>
              <a:gd name="connsiteX296" fmla="*/ 2073832 w 2932086"/>
              <a:gd name="connsiteY296" fmla="*/ 2374637 h 2932086"/>
              <a:gd name="connsiteX297" fmla="*/ 2050141 w 2932086"/>
              <a:gd name="connsiteY297" fmla="*/ 2433201 h 2932086"/>
              <a:gd name="connsiteX298" fmla="*/ 2079359 w 2932086"/>
              <a:gd name="connsiteY298" fmla="*/ 2377189 h 2932086"/>
              <a:gd name="connsiteX299" fmla="*/ 2087962 w 2932086"/>
              <a:gd name="connsiteY299" fmla="*/ 2359404 h 2932086"/>
              <a:gd name="connsiteX300" fmla="*/ 2190756 w 2932086"/>
              <a:gd name="connsiteY300" fmla="*/ 2297038 h 2932086"/>
              <a:gd name="connsiteX301" fmla="*/ 2352766 w 2932086"/>
              <a:gd name="connsiteY301" fmla="*/ 1953500 h 2932086"/>
              <a:gd name="connsiteX302" fmla="*/ 2352766 w 2932086"/>
              <a:gd name="connsiteY302" fmla="*/ 1796281 h 2932086"/>
              <a:gd name="connsiteX303" fmla="*/ 2393880 w 2932086"/>
              <a:gd name="connsiteY303" fmla="*/ 1707476 h 2932086"/>
              <a:gd name="connsiteX304" fmla="*/ 2444326 w 2932086"/>
              <a:gd name="connsiteY304" fmla="*/ 1597952 h 2932086"/>
              <a:gd name="connsiteX305" fmla="*/ 2444325 w 2932086"/>
              <a:gd name="connsiteY305" fmla="*/ 1914206 h 2932086"/>
              <a:gd name="connsiteX306" fmla="*/ 2416134 w 2932086"/>
              <a:gd name="connsiteY306" fmla="*/ 1975791 h 2932086"/>
              <a:gd name="connsiteX307" fmla="*/ 2300658 w 2932086"/>
              <a:gd name="connsiteY307" fmla="*/ 2243045 h 2932086"/>
              <a:gd name="connsiteX308" fmla="*/ 2429217 w 2932086"/>
              <a:gd name="connsiteY308" fmla="*/ 1981833 h 2932086"/>
              <a:gd name="connsiteX309" fmla="*/ 2443933 w 2932086"/>
              <a:gd name="connsiteY309" fmla="*/ 1950242 h 2932086"/>
              <a:gd name="connsiteX310" fmla="*/ 2438099 w 2932086"/>
              <a:gd name="connsiteY310" fmla="*/ 2027350 h 2932086"/>
              <a:gd name="connsiteX311" fmla="*/ 2352040 w 2932086"/>
              <a:gd name="connsiteY311" fmla="*/ 2247179 h 2932086"/>
              <a:gd name="connsiteX312" fmla="*/ 2346603 w 2932086"/>
              <a:gd name="connsiteY312" fmla="*/ 2254100 h 2932086"/>
              <a:gd name="connsiteX313" fmla="*/ 2398583 w 2932086"/>
              <a:gd name="connsiteY313" fmla="*/ 2292970 h 2932086"/>
              <a:gd name="connsiteX314" fmla="*/ 2484730 w 2932086"/>
              <a:gd name="connsiteY314" fmla="*/ 2371266 h 2932086"/>
              <a:gd name="connsiteX315" fmla="*/ 2518758 w 2932086"/>
              <a:gd name="connsiteY315" fmla="*/ 2333827 h 2932086"/>
              <a:gd name="connsiteX316" fmla="*/ 2830284 w 2932086"/>
              <a:gd name="connsiteY316" fmla="*/ 1466043 h 2932086"/>
              <a:gd name="connsiteX317" fmla="*/ 2827935 w 2932086"/>
              <a:gd name="connsiteY317" fmla="*/ 1404064 h 2932086"/>
              <a:gd name="connsiteX318" fmla="*/ 2835629 w 2932086"/>
              <a:gd name="connsiteY318" fmla="*/ 1387906 h 2932086"/>
              <a:gd name="connsiteX319" fmla="*/ 2886318 w 2932086"/>
              <a:gd name="connsiteY319" fmla="*/ 1280416 h 2932086"/>
              <a:gd name="connsiteX320" fmla="*/ 2401286 w 2932086"/>
              <a:gd name="connsiteY320" fmla="*/ 1192952 h 2932086"/>
              <a:gd name="connsiteX321" fmla="*/ 2423887 w 2932086"/>
              <a:gd name="connsiteY321" fmla="*/ 1280854 h 2932086"/>
              <a:gd name="connsiteX322" fmla="*/ 2396049 w 2932086"/>
              <a:gd name="connsiteY322" fmla="*/ 1339317 h 2932086"/>
              <a:gd name="connsiteX323" fmla="*/ 2350273 w 2932086"/>
              <a:gd name="connsiteY323" fmla="*/ 1436388 h 2932086"/>
              <a:gd name="connsiteX324" fmla="*/ 2348202 w 2932086"/>
              <a:gd name="connsiteY324" fmla="*/ 1395359 h 2932086"/>
              <a:gd name="connsiteX325" fmla="*/ 2337866 w 2932086"/>
              <a:gd name="connsiteY325" fmla="*/ 1327635 h 2932086"/>
              <a:gd name="connsiteX326" fmla="*/ 2344904 w 2932086"/>
              <a:gd name="connsiteY326" fmla="*/ 1312921 h 2932086"/>
              <a:gd name="connsiteX327" fmla="*/ 2379494 w 2932086"/>
              <a:gd name="connsiteY327" fmla="*/ 1239734 h 2932086"/>
              <a:gd name="connsiteX328" fmla="*/ 2367766 w 2932086"/>
              <a:gd name="connsiteY328" fmla="*/ 1100417 h 2932086"/>
              <a:gd name="connsiteX329" fmla="*/ 2394270 w 2932086"/>
              <a:gd name="connsiteY329" fmla="*/ 1172831 h 2932086"/>
              <a:gd name="connsiteX330" fmla="*/ 2366410 w 2932086"/>
              <a:gd name="connsiteY330" fmla="*/ 1233692 h 2932086"/>
              <a:gd name="connsiteX331" fmla="*/ 2334181 w 2932086"/>
              <a:gd name="connsiteY331" fmla="*/ 1305150 h 2932086"/>
              <a:gd name="connsiteX332" fmla="*/ 2313019 w 2932086"/>
              <a:gd name="connsiteY332" fmla="*/ 1222848 h 2932086"/>
              <a:gd name="connsiteX333" fmla="*/ 2312037 w 2932086"/>
              <a:gd name="connsiteY333" fmla="*/ 1220167 h 2932086"/>
              <a:gd name="connsiteX334" fmla="*/ 2366044 w 2932086"/>
              <a:gd name="connsiteY334" fmla="*/ 1104138 h 2932086"/>
              <a:gd name="connsiteX335" fmla="*/ 161548 w 2932086"/>
              <a:gd name="connsiteY335" fmla="*/ 1067249 h 2932086"/>
              <a:gd name="connsiteX336" fmla="*/ 117521 w 2932086"/>
              <a:gd name="connsiteY336" fmla="*/ 1258283 h 2932086"/>
              <a:gd name="connsiteX337" fmla="*/ 112403 w 2932086"/>
              <a:gd name="connsiteY337" fmla="*/ 1303097 h 2932086"/>
              <a:gd name="connsiteX338" fmla="*/ 79218 w 2932086"/>
              <a:gd name="connsiteY338" fmla="*/ 1375588 h 2932086"/>
              <a:gd name="connsiteX339" fmla="*/ 17237 w 2932086"/>
              <a:gd name="connsiteY339" fmla="*/ 1513808 h 2932086"/>
              <a:gd name="connsiteX340" fmla="*/ 3945 w 2932086"/>
              <a:gd name="connsiteY340" fmla="*/ 1544164 h 2932086"/>
              <a:gd name="connsiteX341" fmla="*/ 0 w 2932086"/>
              <a:gd name="connsiteY341" fmla="*/ 1466043 h 2932086"/>
              <a:gd name="connsiteX342" fmla="*/ 2875 w 2932086"/>
              <a:gd name="connsiteY342" fmla="*/ 1409110 h 2932086"/>
              <a:gd name="connsiteX343" fmla="*/ 15248 w 2932086"/>
              <a:gd name="connsiteY343" fmla="*/ 1382684 h 2932086"/>
              <a:gd name="connsiteX344" fmla="*/ 146841 w 2932086"/>
              <a:gd name="connsiteY344" fmla="*/ 1099181 h 2932086"/>
              <a:gd name="connsiteX345" fmla="*/ 333600 w 2932086"/>
              <a:gd name="connsiteY345" fmla="*/ 832828 h 2932086"/>
              <a:gd name="connsiteX346" fmla="*/ 325216 w 2932086"/>
              <a:gd name="connsiteY346" fmla="*/ 849630 h 2932086"/>
              <a:gd name="connsiteX347" fmla="*/ 234746 w 2932086"/>
              <a:gd name="connsiteY347" fmla="*/ 1038788 h 2932086"/>
              <a:gd name="connsiteX348" fmla="*/ 228071 w 2932086"/>
              <a:gd name="connsiteY348" fmla="*/ 1053119 h 2932086"/>
              <a:gd name="connsiteX349" fmla="*/ 194409 w 2932086"/>
              <a:gd name="connsiteY349" fmla="*/ 1038847 h 2932086"/>
              <a:gd name="connsiteX350" fmla="*/ 179329 w 2932086"/>
              <a:gd name="connsiteY350" fmla="*/ 1028646 h 2932086"/>
              <a:gd name="connsiteX351" fmla="*/ 214541 w 2932086"/>
              <a:gd name="connsiteY351" fmla="*/ 952195 h 2932086"/>
              <a:gd name="connsiteX352" fmla="*/ 261079 w 2932086"/>
              <a:gd name="connsiteY352" fmla="*/ 850609 h 2932086"/>
              <a:gd name="connsiteX353" fmla="*/ 300474 w 2932086"/>
              <a:gd name="connsiteY353" fmla="*/ 838675 h 2932086"/>
              <a:gd name="connsiteX354" fmla="*/ 382381 w 2932086"/>
              <a:gd name="connsiteY354" fmla="*/ 824218 h 2932086"/>
              <a:gd name="connsiteX355" fmla="*/ 375390 w 2932086"/>
              <a:gd name="connsiteY355" fmla="*/ 839570 h 2932086"/>
              <a:gd name="connsiteX356" fmla="*/ 286379 w 2932086"/>
              <a:gd name="connsiteY356" fmla="*/ 1037364 h 2932086"/>
              <a:gd name="connsiteX357" fmla="*/ 272353 w 2932086"/>
              <a:gd name="connsiteY357" fmla="*/ 1069227 h 2932086"/>
              <a:gd name="connsiteX358" fmla="*/ 255996 w 2932086"/>
              <a:gd name="connsiteY358" fmla="*/ 1064959 h 2932086"/>
              <a:gd name="connsiteX359" fmla="*/ 241440 w 2932086"/>
              <a:gd name="connsiteY359" fmla="*/ 1058788 h 2932086"/>
              <a:gd name="connsiteX360" fmla="*/ 247830 w 2932086"/>
              <a:gd name="connsiteY360" fmla="*/ 1044830 h 2932086"/>
              <a:gd name="connsiteX361" fmla="*/ 333155 w 2932086"/>
              <a:gd name="connsiteY361" fmla="*/ 853296 h 2932086"/>
              <a:gd name="connsiteX362" fmla="*/ 342538 w 2932086"/>
              <a:gd name="connsiteY362" fmla="*/ 831250 h 2932086"/>
              <a:gd name="connsiteX363" fmla="*/ 2497942 w 2932086"/>
              <a:gd name="connsiteY363" fmla="*/ 818528 h 2932086"/>
              <a:gd name="connsiteX364" fmla="*/ 2534070 w 2932086"/>
              <a:gd name="connsiteY364" fmla="*/ 820533 h 2932086"/>
              <a:gd name="connsiteX365" fmla="*/ 2556182 w 2932086"/>
              <a:gd name="connsiteY365" fmla="*/ 824436 h 2932086"/>
              <a:gd name="connsiteX366" fmla="*/ 2521937 w 2932086"/>
              <a:gd name="connsiteY366" fmla="*/ 896892 h 2932086"/>
              <a:gd name="connsiteX367" fmla="*/ 2443616 w 2932086"/>
              <a:gd name="connsiteY367" fmla="*/ 1065034 h 2932086"/>
              <a:gd name="connsiteX368" fmla="*/ 2426703 w 2932086"/>
              <a:gd name="connsiteY368" fmla="*/ 1101980 h 2932086"/>
              <a:gd name="connsiteX369" fmla="*/ 2417299 w 2932086"/>
              <a:gd name="connsiteY369" fmla="*/ 1102415 h 2932086"/>
              <a:gd name="connsiteX370" fmla="*/ 2368515 w 2932086"/>
              <a:gd name="connsiteY370" fmla="*/ 1098799 h 2932086"/>
              <a:gd name="connsiteX371" fmla="*/ 2434032 w 2932086"/>
              <a:gd name="connsiteY371" fmla="*/ 957285 h 2932086"/>
              <a:gd name="connsiteX372" fmla="*/ 2418676 w 2932086"/>
              <a:gd name="connsiteY372" fmla="*/ 814128 h 2932086"/>
              <a:gd name="connsiteX373" fmla="*/ 2481461 w 2932086"/>
              <a:gd name="connsiteY373" fmla="*/ 817613 h 2932086"/>
              <a:gd name="connsiteX374" fmla="*/ 2419833 w 2932086"/>
              <a:gd name="connsiteY374" fmla="*/ 950727 h 2932086"/>
              <a:gd name="connsiteX375" fmla="*/ 2352132 w 2932086"/>
              <a:gd name="connsiteY375" fmla="*/ 1097714 h 2932086"/>
              <a:gd name="connsiteX376" fmla="*/ 2304930 w 2932086"/>
              <a:gd name="connsiteY376" fmla="*/ 1200749 h 2932086"/>
              <a:gd name="connsiteX377" fmla="*/ 2283289 w 2932086"/>
              <a:gd name="connsiteY377" fmla="*/ 1141620 h 2932086"/>
              <a:gd name="connsiteX378" fmla="*/ 2274009 w 2932086"/>
              <a:gd name="connsiteY378" fmla="*/ 1124523 h 2932086"/>
              <a:gd name="connsiteX379" fmla="*/ 2329769 w 2932086"/>
              <a:gd name="connsiteY379" fmla="*/ 1005430 h 2932086"/>
              <a:gd name="connsiteX380" fmla="*/ 2393374 w 2932086"/>
              <a:gd name="connsiteY380" fmla="*/ 868780 h 2932086"/>
              <a:gd name="connsiteX381" fmla="*/ 520025 w 2932086"/>
              <a:gd name="connsiteY381" fmla="*/ 814051 h 2932086"/>
              <a:gd name="connsiteX382" fmla="*/ 524480 w 2932086"/>
              <a:gd name="connsiteY382" fmla="*/ 814381 h 2932086"/>
              <a:gd name="connsiteX383" fmla="*/ 465990 w 2932086"/>
              <a:gd name="connsiteY383" fmla="*/ 940718 h 2932086"/>
              <a:gd name="connsiteX384" fmla="*/ 398289 w 2932086"/>
              <a:gd name="connsiteY384" fmla="*/ 1087704 h 2932086"/>
              <a:gd name="connsiteX385" fmla="*/ 395384 w 2932086"/>
              <a:gd name="connsiteY385" fmla="*/ 1094047 h 2932086"/>
              <a:gd name="connsiteX386" fmla="*/ 332851 w 2932086"/>
              <a:gd name="connsiteY386" fmla="*/ 1085013 h 2932086"/>
              <a:gd name="connsiteX387" fmla="*/ 279745 w 2932086"/>
              <a:gd name="connsiteY387" fmla="*/ 1071156 h 2932086"/>
              <a:gd name="connsiteX388" fmla="*/ 294318 w 2932086"/>
              <a:gd name="connsiteY388" fmla="*/ 1041030 h 2932086"/>
              <a:gd name="connsiteX389" fmla="*/ 387165 w 2932086"/>
              <a:gd name="connsiteY389" fmla="*/ 845007 h 2932086"/>
              <a:gd name="connsiteX390" fmla="*/ 398206 w 2932086"/>
              <a:gd name="connsiteY390" fmla="*/ 821424 h 2932086"/>
              <a:gd name="connsiteX391" fmla="*/ 403254 w 2932086"/>
              <a:gd name="connsiteY391" fmla="*/ 820533 h 2932086"/>
              <a:gd name="connsiteX392" fmla="*/ 520025 w 2932086"/>
              <a:gd name="connsiteY392" fmla="*/ 814051 h 2932086"/>
              <a:gd name="connsiteX393" fmla="*/ 2770380 w 2932086"/>
              <a:gd name="connsiteY393" fmla="*/ 798871 h 2932086"/>
              <a:gd name="connsiteX394" fmla="*/ 2816877 w 2932086"/>
              <a:gd name="connsiteY394" fmla="*/ 895393 h 2932086"/>
              <a:gd name="connsiteX395" fmla="*/ 2902301 w 2932086"/>
              <a:gd name="connsiteY395" fmla="*/ 1170584 h 2932086"/>
              <a:gd name="connsiteX396" fmla="*/ 2907267 w 2932086"/>
              <a:gd name="connsiteY396" fmla="*/ 1203119 h 2932086"/>
              <a:gd name="connsiteX397" fmla="*/ 2874543 w 2932086"/>
              <a:gd name="connsiteY397" fmla="*/ 1274978 h 2932086"/>
              <a:gd name="connsiteX398" fmla="*/ 2827027 w 2932086"/>
              <a:gd name="connsiteY398" fmla="*/ 1380088 h 2932086"/>
              <a:gd name="connsiteX399" fmla="*/ 2826306 w 2932086"/>
              <a:gd name="connsiteY399" fmla="*/ 1361078 h 2932086"/>
              <a:gd name="connsiteX400" fmla="*/ 2768950 w 2932086"/>
              <a:gd name="connsiteY400" fmla="*/ 1060360 h 2932086"/>
              <a:gd name="connsiteX401" fmla="*/ 2757472 w 2932086"/>
              <a:gd name="connsiteY401" fmla="*/ 1028999 h 2932086"/>
              <a:gd name="connsiteX402" fmla="*/ 2742916 w 2932086"/>
              <a:gd name="connsiteY402" fmla="*/ 1038847 h 2932086"/>
              <a:gd name="connsiteX403" fmla="*/ 2687065 w 2932086"/>
              <a:gd name="connsiteY403" fmla="*/ 1062527 h 2932086"/>
              <a:gd name="connsiteX404" fmla="*/ 2699728 w 2932086"/>
              <a:gd name="connsiteY404" fmla="*/ 1033759 h 2932086"/>
              <a:gd name="connsiteX405" fmla="*/ 2723420 w 2932086"/>
              <a:gd name="connsiteY405" fmla="*/ 975195 h 2932086"/>
              <a:gd name="connsiteX406" fmla="*/ 2694201 w 2932086"/>
              <a:gd name="connsiteY406" fmla="*/ 1031207 h 2932086"/>
              <a:gd name="connsiteX407" fmla="*/ 2677375 w 2932086"/>
              <a:gd name="connsiteY407" fmla="*/ 1065991 h 2932086"/>
              <a:gd name="connsiteX408" fmla="*/ 2642168 w 2932086"/>
              <a:gd name="connsiteY408" fmla="*/ 1075178 h 2932086"/>
              <a:gd name="connsiteX409" fmla="*/ 2699393 w 2932086"/>
              <a:gd name="connsiteY409" fmla="*/ 952232 h 2932086"/>
              <a:gd name="connsiteX410" fmla="*/ 2767382 w 2932086"/>
              <a:gd name="connsiteY410" fmla="*/ 805379 h 2932086"/>
              <a:gd name="connsiteX411" fmla="*/ 2101705 w 2932086"/>
              <a:gd name="connsiteY411" fmla="*/ 743073 h 2932086"/>
              <a:gd name="connsiteX412" fmla="*/ 2158561 w 2932086"/>
              <a:gd name="connsiteY412" fmla="*/ 789984 h 2932086"/>
              <a:gd name="connsiteX413" fmla="*/ 2200772 w 2932086"/>
              <a:gd name="connsiteY413" fmla="*/ 841146 h 2932086"/>
              <a:gd name="connsiteX414" fmla="*/ 2264450 w 2932086"/>
              <a:gd name="connsiteY414" fmla="*/ 825382 h 2932086"/>
              <a:gd name="connsiteX415" fmla="*/ 2401161 w 2932086"/>
              <a:gd name="connsiteY415" fmla="*/ 815248 h 2932086"/>
              <a:gd name="connsiteX416" fmla="*/ 2379463 w 2932086"/>
              <a:gd name="connsiteY416" fmla="*/ 862356 h 2932086"/>
              <a:gd name="connsiteX417" fmla="*/ 2316686 w 2932086"/>
              <a:gd name="connsiteY417" fmla="*/ 999388 h 2932086"/>
              <a:gd name="connsiteX418" fmla="*/ 2266229 w 2932086"/>
              <a:gd name="connsiteY418" fmla="*/ 1110189 h 2932086"/>
              <a:gd name="connsiteX419" fmla="*/ 2201775 w 2932086"/>
              <a:gd name="connsiteY419" fmla="*/ 991442 h 2932086"/>
              <a:gd name="connsiteX420" fmla="*/ 2093818 w 2932086"/>
              <a:gd name="connsiteY420" fmla="*/ 860597 h 2932086"/>
              <a:gd name="connsiteX421" fmla="*/ 2059683 w 2932086"/>
              <a:gd name="connsiteY421" fmla="*/ 832433 h 2932086"/>
              <a:gd name="connsiteX422" fmla="*/ 2087235 w 2932086"/>
              <a:gd name="connsiteY422" fmla="*/ 774137 h 2932086"/>
              <a:gd name="connsiteX423" fmla="*/ 934218 w 2932086"/>
              <a:gd name="connsiteY423" fmla="*/ 664845 h 2932086"/>
              <a:gd name="connsiteX424" fmla="*/ 905950 w 2932086"/>
              <a:gd name="connsiteY424" fmla="*/ 725219 h 2932086"/>
              <a:gd name="connsiteX425" fmla="*/ 842346 w 2932086"/>
              <a:gd name="connsiteY425" fmla="*/ 861869 h 2932086"/>
              <a:gd name="connsiteX426" fmla="*/ 842204 w 2932086"/>
              <a:gd name="connsiteY426" fmla="*/ 862176 h 2932086"/>
              <a:gd name="connsiteX427" fmla="*/ 735549 w 2932086"/>
              <a:gd name="connsiteY427" fmla="*/ 991442 h 2932086"/>
              <a:gd name="connsiteX428" fmla="*/ 589123 w 2932086"/>
              <a:gd name="connsiteY428" fmla="*/ 1395359 h 2932086"/>
              <a:gd name="connsiteX429" fmla="*/ 588122 w 2932086"/>
              <a:gd name="connsiteY429" fmla="*/ 1415183 h 2932086"/>
              <a:gd name="connsiteX430" fmla="*/ 587351 w 2932086"/>
              <a:gd name="connsiteY430" fmla="*/ 1416875 h 2932086"/>
              <a:gd name="connsiteX431" fmla="*/ 498341 w 2932086"/>
              <a:gd name="connsiteY431" fmla="*/ 1614668 h 2932086"/>
              <a:gd name="connsiteX432" fmla="*/ 492998 w 2932086"/>
              <a:gd name="connsiteY432" fmla="*/ 1626805 h 2932086"/>
              <a:gd name="connsiteX433" fmla="*/ 492998 w 2932086"/>
              <a:gd name="connsiteY433" fmla="*/ 1479883 h 2932086"/>
              <a:gd name="connsiteX434" fmla="*/ 569671 w 2932086"/>
              <a:gd name="connsiteY434" fmla="*/ 1100111 h 2932086"/>
              <a:gd name="connsiteX435" fmla="*/ 570449 w 2932086"/>
              <a:gd name="connsiteY435" fmla="*/ 1098677 h 2932086"/>
              <a:gd name="connsiteX436" fmla="*/ 520025 w 2932086"/>
              <a:gd name="connsiteY436" fmla="*/ 1102415 h 2932086"/>
              <a:gd name="connsiteX437" fmla="*/ 421888 w 2932086"/>
              <a:gd name="connsiteY437" fmla="*/ 1097876 h 2932086"/>
              <a:gd name="connsiteX438" fmla="*/ 411177 w 2932086"/>
              <a:gd name="connsiteY438" fmla="*/ 1096328 h 2932086"/>
              <a:gd name="connsiteX439" fmla="*/ 412201 w 2932086"/>
              <a:gd name="connsiteY439" fmla="*/ 1094128 h 2932086"/>
              <a:gd name="connsiteX440" fmla="*/ 480190 w 2932086"/>
              <a:gd name="connsiteY440" fmla="*/ 947275 h 2932086"/>
              <a:gd name="connsiteX441" fmla="*/ 540841 w 2932086"/>
              <a:gd name="connsiteY441" fmla="*/ 815594 h 2932086"/>
              <a:gd name="connsiteX442" fmla="*/ 672874 w 2932086"/>
              <a:gd name="connsiteY442" fmla="*/ 825382 h 2932086"/>
              <a:gd name="connsiteX443" fmla="*/ 727367 w 2932086"/>
              <a:gd name="connsiteY443" fmla="*/ 838872 h 2932086"/>
              <a:gd name="connsiteX444" fmla="*/ 727131 w 2932086"/>
              <a:gd name="connsiteY444" fmla="*/ 839411 h 2932086"/>
              <a:gd name="connsiteX445" fmla="*/ 696981 w 2932086"/>
              <a:gd name="connsiteY445" fmla="*/ 915131 h 2932086"/>
              <a:gd name="connsiteX446" fmla="*/ 735070 w 2932086"/>
              <a:gd name="connsiteY446" fmla="*/ 843077 h 2932086"/>
              <a:gd name="connsiteX447" fmla="*/ 736067 w 2932086"/>
              <a:gd name="connsiteY447" fmla="*/ 841026 h 2932086"/>
              <a:gd name="connsiteX448" fmla="*/ 736552 w 2932086"/>
              <a:gd name="connsiteY448" fmla="*/ 841146 h 2932086"/>
              <a:gd name="connsiteX449" fmla="*/ 778764 w 2932086"/>
              <a:gd name="connsiteY449" fmla="*/ 789984 h 2932086"/>
              <a:gd name="connsiteX450" fmla="*/ 923159 w 2932086"/>
              <a:gd name="connsiteY450" fmla="*/ 670847 h 2932086"/>
              <a:gd name="connsiteX451" fmla="*/ 2692562 w 2932086"/>
              <a:gd name="connsiteY451" fmla="*/ 664229 h 2932086"/>
              <a:gd name="connsiteX452" fmla="*/ 2755143 w 2932086"/>
              <a:gd name="connsiteY452" fmla="*/ 767240 h 2932086"/>
              <a:gd name="connsiteX453" fmla="*/ 2761599 w 2932086"/>
              <a:gd name="connsiteY453" fmla="*/ 780642 h 2932086"/>
              <a:gd name="connsiteX454" fmla="*/ 2753182 w 2932086"/>
              <a:gd name="connsiteY454" fmla="*/ 798821 h 2932086"/>
              <a:gd name="connsiteX455" fmla="*/ 2685482 w 2932086"/>
              <a:gd name="connsiteY455" fmla="*/ 945808 h 2932086"/>
              <a:gd name="connsiteX456" fmla="*/ 2624049 w 2932086"/>
              <a:gd name="connsiteY456" fmla="*/ 1079905 h 2932086"/>
              <a:gd name="connsiteX457" fmla="*/ 2604474 w 2932086"/>
              <a:gd name="connsiteY457" fmla="*/ 1085013 h 2932086"/>
              <a:gd name="connsiteX458" fmla="*/ 2515436 w 2932086"/>
              <a:gd name="connsiteY458" fmla="*/ 1097876 h 2932086"/>
              <a:gd name="connsiteX459" fmla="*/ 2444034 w 2932086"/>
              <a:gd name="connsiteY459" fmla="*/ 1101179 h 2932086"/>
              <a:gd name="connsiteX460" fmla="*/ 2457816 w 2932086"/>
              <a:gd name="connsiteY460" fmla="*/ 1071591 h 2932086"/>
              <a:gd name="connsiteX461" fmla="*/ 2568303 w 2932086"/>
              <a:gd name="connsiteY461" fmla="*/ 829143 h 2932086"/>
              <a:gd name="connsiteX462" fmla="*/ 2569363 w 2932086"/>
              <a:gd name="connsiteY462" fmla="*/ 826763 h 2932086"/>
              <a:gd name="connsiteX463" fmla="*/ 2601760 w 2932086"/>
              <a:gd name="connsiteY463" fmla="*/ 832481 h 2932086"/>
              <a:gd name="connsiteX464" fmla="*/ 2573571 w 2932086"/>
              <a:gd name="connsiteY464" fmla="*/ 895468 h 2932086"/>
              <a:gd name="connsiteX465" fmla="*/ 2520048 w 2932086"/>
              <a:gd name="connsiteY465" fmla="*/ 1021803 h 2932086"/>
              <a:gd name="connsiteX466" fmla="*/ 2581510 w 2932086"/>
              <a:gd name="connsiteY466" fmla="*/ 899134 h 2932086"/>
              <a:gd name="connsiteX467" fmla="*/ 2612358 w 2932086"/>
              <a:gd name="connsiteY467" fmla="*/ 834352 h 2932086"/>
              <a:gd name="connsiteX468" fmla="*/ 2636850 w 2932086"/>
              <a:gd name="connsiteY468" fmla="*/ 838675 h 2932086"/>
              <a:gd name="connsiteX469" fmla="*/ 2683467 w 2932086"/>
              <a:gd name="connsiteY469" fmla="*/ 852797 h 2932086"/>
              <a:gd name="connsiteX470" fmla="*/ 2665627 w 2932086"/>
              <a:gd name="connsiteY470" fmla="*/ 815765 h 2932086"/>
              <a:gd name="connsiteX471" fmla="*/ 2640195 w 2932086"/>
              <a:gd name="connsiteY471" fmla="*/ 775554 h 2932086"/>
              <a:gd name="connsiteX472" fmla="*/ 2674356 w 2932086"/>
              <a:gd name="connsiteY472" fmla="*/ 703111 h 2932086"/>
              <a:gd name="connsiteX473" fmla="*/ 1981014 w 2932086"/>
              <a:gd name="connsiteY473" fmla="*/ 652853 h 2932086"/>
              <a:gd name="connsiteX474" fmla="*/ 2014165 w 2932086"/>
              <a:gd name="connsiteY474" fmla="*/ 670847 h 2932086"/>
              <a:gd name="connsiteX475" fmla="*/ 2090019 w 2932086"/>
              <a:gd name="connsiteY475" fmla="*/ 733432 h 2932086"/>
              <a:gd name="connsiteX476" fmla="*/ 2074151 w 2932086"/>
              <a:gd name="connsiteY476" fmla="*/ 768095 h 2932086"/>
              <a:gd name="connsiteX477" fmla="*/ 2049079 w 2932086"/>
              <a:gd name="connsiteY477" fmla="*/ 823685 h 2932086"/>
              <a:gd name="connsiteX478" fmla="*/ 1962973 w 2932086"/>
              <a:gd name="connsiteY478" fmla="*/ 752640 h 2932086"/>
              <a:gd name="connsiteX479" fmla="*/ 1940297 w 2932086"/>
              <a:gd name="connsiteY479" fmla="*/ 740332 h 2932086"/>
              <a:gd name="connsiteX480" fmla="*/ 269961 w 2932086"/>
              <a:gd name="connsiteY480" fmla="*/ 620176 h 2932086"/>
              <a:gd name="connsiteX481" fmla="*/ 227960 w 2932086"/>
              <a:gd name="connsiteY481" fmla="*/ 710413 h 2932086"/>
              <a:gd name="connsiteX482" fmla="*/ 159971 w 2932086"/>
              <a:gd name="connsiteY482" fmla="*/ 857266 h 2932086"/>
              <a:gd name="connsiteX483" fmla="*/ 92271 w 2932086"/>
              <a:gd name="connsiteY483" fmla="*/ 1004252 h 2932086"/>
              <a:gd name="connsiteX484" fmla="*/ 47329 w 2932086"/>
              <a:gd name="connsiteY484" fmla="*/ 1102352 h 2932086"/>
              <a:gd name="connsiteX485" fmla="*/ 65911 w 2932086"/>
              <a:gd name="connsiteY485" fmla="*/ 1030087 h 2932086"/>
              <a:gd name="connsiteX486" fmla="*/ 250377 w 2932086"/>
              <a:gd name="connsiteY486" fmla="*/ 646365 h 2932086"/>
              <a:gd name="connsiteX487" fmla="*/ 1858664 w 2932086"/>
              <a:gd name="connsiteY487" fmla="*/ 586444 h 2932086"/>
              <a:gd name="connsiteX488" fmla="*/ 1967553 w 2932086"/>
              <a:gd name="connsiteY488" fmla="*/ 645547 h 2932086"/>
              <a:gd name="connsiteX489" fmla="*/ 1927350 w 2932086"/>
              <a:gd name="connsiteY489" fmla="*/ 733304 h 2932086"/>
              <a:gd name="connsiteX490" fmla="*/ 1818246 w 2932086"/>
              <a:gd name="connsiteY490" fmla="*/ 674085 h 2932086"/>
              <a:gd name="connsiteX491" fmla="*/ 1828146 w 2932086"/>
              <a:gd name="connsiteY491" fmla="*/ 652701 h 2932086"/>
              <a:gd name="connsiteX492" fmla="*/ 2616482 w 2932086"/>
              <a:gd name="connsiteY492" fmla="*/ 559138 h 2932086"/>
              <a:gd name="connsiteX493" fmla="*/ 2681709 w 2932086"/>
              <a:gd name="connsiteY493" fmla="*/ 646365 h 2932086"/>
              <a:gd name="connsiteX494" fmla="*/ 2684132 w 2932086"/>
              <a:gd name="connsiteY494" fmla="*/ 650352 h 2932086"/>
              <a:gd name="connsiteX495" fmla="*/ 2662582 w 2932086"/>
              <a:gd name="connsiteY495" fmla="*/ 697674 h 2932086"/>
              <a:gd name="connsiteX496" fmla="*/ 2632719 w 2932086"/>
              <a:gd name="connsiteY496" fmla="*/ 763734 h 2932086"/>
              <a:gd name="connsiteX497" fmla="*/ 2611868 w 2932086"/>
              <a:gd name="connsiteY497" fmla="*/ 730766 h 2932086"/>
              <a:gd name="connsiteX498" fmla="*/ 2620347 w 2932086"/>
              <a:gd name="connsiteY498" fmla="*/ 711400 h 2932086"/>
              <a:gd name="connsiteX499" fmla="*/ 2650497 w 2932086"/>
              <a:gd name="connsiteY499" fmla="*/ 635680 h 2932086"/>
              <a:gd name="connsiteX500" fmla="*/ 2612408 w 2932086"/>
              <a:gd name="connsiteY500" fmla="*/ 707734 h 2932086"/>
              <a:gd name="connsiteX501" fmla="*/ 2605842 w 2932086"/>
              <a:gd name="connsiteY501" fmla="*/ 721239 h 2932086"/>
              <a:gd name="connsiteX502" fmla="*/ 2569111 w 2932086"/>
              <a:gd name="connsiteY502" fmla="*/ 663162 h 2932086"/>
              <a:gd name="connsiteX503" fmla="*/ 2564557 w 2932086"/>
              <a:gd name="connsiteY503" fmla="*/ 497463 h 2932086"/>
              <a:gd name="connsiteX504" fmla="*/ 2597313 w 2932086"/>
              <a:gd name="connsiteY504" fmla="*/ 533504 h 2932086"/>
              <a:gd name="connsiteX505" fmla="*/ 2607597 w 2932086"/>
              <a:gd name="connsiteY505" fmla="*/ 547256 h 2932086"/>
              <a:gd name="connsiteX506" fmla="*/ 2559010 w 2932086"/>
              <a:gd name="connsiteY506" fmla="*/ 651027 h 2932086"/>
              <a:gd name="connsiteX507" fmla="*/ 2517118 w 2932086"/>
              <a:gd name="connsiteY507" fmla="*/ 600874 h 2932086"/>
              <a:gd name="connsiteX508" fmla="*/ 2529063 w 2932086"/>
              <a:gd name="connsiteY508" fmla="*/ 574941 h 2932086"/>
              <a:gd name="connsiteX509" fmla="*/ 2500955 w 2932086"/>
              <a:gd name="connsiteY509" fmla="*/ 427816 h 2932086"/>
              <a:gd name="connsiteX510" fmla="*/ 2502692 w 2932086"/>
              <a:gd name="connsiteY510" fmla="*/ 429394 h 2932086"/>
              <a:gd name="connsiteX511" fmla="*/ 2553756 w 2932086"/>
              <a:gd name="connsiteY511" fmla="*/ 485579 h 2932086"/>
              <a:gd name="connsiteX512" fmla="*/ 2515152 w 2932086"/>
              <a:gd name="connsiteY512" fmla="*/ 568517 h 2932086"/>
              <a:gd name="connsiteX513" fmla="*/ 2506215 w 2932086"/>
              <a:gd name="connsiteY513" fmla="*/ 587821 h 2932086"/>
              <a:gd name="connsiteX514" fmla="*/ 2454739 w 2932086"/>
              <a:gd name="connsiteY514" fmla="*/ 526192 h 2932086"/>
              <a:gd name="connsiteX515" fmla="*/ 2481911 w 2932086"/>
              <a:gd name="connsiteY515" fmla="*/ 468700 h 2932086"/>
              <a:gd name="connsiteX516" fmla="*/ 456033 w 2932086"/>
              <a:gd name="connsiteY516" fmla="*/ 405183 h 2932086"/>
              <a:gd name="connsiteX517" fmla="*/ 447162 w 2932086"/>
              <a:gd name="connsiteY517" fmla="*/ 422912 h 2932086"/>
              <a:gd name="connsiteX518" fmla="*/ 132640 w 2932086"/>
              <a:gd name="connsiteY518" fmla="*/ 1092624 h 2932086"/>
              <a:gd name="connsiteX519" fmla="*/ 64940 w 2932086"/>
              <a:gd name="connsiteY519" fmla="*/ 1239610 h 2932086"/>
              <a:gd name="connsiteX520" fmla="*/ 4806 w 2932086"/>
              <a:gd name="connsiteY520" fmla="*/ 1370874 h 2932086"/>
              <a:gd name="connsiteX521" fmla="*/ 7569 w 2932086"/>
              <a:gd name="connsiteY521" fmla="*/ 1316149 h 2932086"/>
              <a:gd name="connsiteX522" fmla="*/ 28864 w 2932086"/>
              <a:gd name="connsiteY522" fmla="*/ 1176616 h 2932086"/>
              <a:gd name="connsiteX523" fmla="*/ 42578 w 2932086"/>
              <a:gd name="connsiteY523" fmla="*/ 1147327 h 2932086"/>
              <a:gd name="connsiteX524" fmla="*/ 174171 w 2932086"/>
              <a:gd name="connsiteY524" fmla="*/ 863823 h 2932086"/>
              <a:gd name="connsiteX525" fmla="*/ 304648 w 2932086"/>
              <a:gd name="connsiteY525" fmla="*/ 579805 h 2932086"/>
              <a:gd name="connsiteX526" fmla="*/ 311654 w 2932086"/>
              <a:gd name="connsiteY526" fmla="*/ 564420 h 2932086"/>
              <a:gd name="connsiteX527" fmla="*/ 334773 w 2932086"/>
              <a:gd name="connsiteY527" fmla="*/ 533504 h 2932086"/>
              <a:gd name="connsiteX528" fmla="*/ 429394 w 2932086"/>
              <a:gd name="connsiteY528" fmla="*/ 429394 h 2932086"/>
              <a:gd name="connsiteX529" fmla="*/ 2316129 w 2932086"/>
              <a:gd name="connsiteY529" fmla="*/ 273116 h 2932086"/>
              <a:gd name="connsiteX530" fmla="*/ 2398583 w 2932086"/>
              <a:gd name="connsiteY530" fmla="*/ 334773 h 2932086"/>
              <a:gd name="connsiteX531" fmla="*/ 2408917 w 2932086"/>
              <a:gd name="connsiteY531" fmla="*/ 344165 h 2932086"/>
              <a:gd name="connsiteX532" fmla="*/ 2395436 w 2932086"/>
              <a:gd name="connsiteY532" fmla="*/ 375941 h 2932086"/>
              <a:gd name="connsiteX533" fmla="*/ 2390027 w 2932086"/>
              <a:gd name="connsiteY533" fmla="*/ 391412 h 2932086"/>
              <a:gd name="connsiteX534" fmla="*/ 2398297 w 2932086"/>
              <a:gd name="connsiteY534" fmla="*/ 377262 h 2932086"/>
              <a:gd name="connsiteX535" fmla="*/ 2413001 w 2932086"/>
              <a:gd name="connsiteY535" fmla="*/ 347878 h 2932086"/>
              <a:gd name="connsiteX536" fmla="*/ 2489531 w 2932086"/>
              <a:gd name="connsiteY536" fmla="*/ 417432 h 2932086"/>
              <a:gd name="connsiteX537" fmla="*/ 2468827 w 2932086"/>
              <a:gd name="connsiteY537" fmla="*/ 462658 h 2932086"/>
              <a:gd name="connsiteX538" fmla="*/ 2444546 w 2932086"/>
              <a:gd name="connsiteY538" fmla="*/ 516495 h 2932086"/>
              <a:gd name="connsiteX539" fmla="*/ 2321130 w 2932086"/>
              <a:gd name="connsiteY539" fmla="*/ 402977 h 2932086"/>
              <a:gd name="connsiteX540" fmla="*/ 2273378 w 2932086"/>
              <a:gd name="connsiteY540" fmla="*/ 369456 h 2932086"/>
              <a:gd name="connsiteX541" fmla="*/ 2276044 w 2932086"/>
              <a:gd name="connsiteY541" fmla="*/ 363545 h 2932086"/>
              <a:gd name="connsiteX542" fmla="*/ 2304744 w 2932086"/>
              <a:gd name="connsiteY542" fmla="*/ 299116 h 2932086"/>
              <a:gd name="connsiteX543" fmla="*/ 1469722 w 2932086"/>
              <a:gd name="connsiteY543" fmla="*/ 256588 h 2932086"/>
              <a:gd name="connsiteX544" fmla="*/ 1495326 w 2932086"/>
              <a:gd name="connsiteY544" fmla="*/ 291015 h 2932086"/>
              <a:gd name="connsiteX545" fmla="*/ 1463958 w 2932086"/>
              <a:gd name="connsiteY545" fmla="*/ 360565 h 2932086"/>
              <a:gd name="connsiteX546" fmla="*/ 1381764 w 2932086"/>
              <a:gd name="connsiteY546" fmla="*/ 554027 h 2932086"/>
              <a:gd name="connsiteX547" fmla="*/ 1475732 w 2932086"/>
              <a:gd name="connsiteY547" fmla="*/ 366002 h 2932086"/>
              <a:gd name="connsiteX548" fmla="*/ 1505016 w 2932086"/>
              <a:gd name="connsiteY548" fmla="*/ 304043 h 2932086"/>
              <a:gd name="connsiteX549" fmla="*/ 1566293 w 2932086"/>
              <a:gd name="connsiteY549" fmla="*/ 386435 h 2932086"/>
              <a:gd name="connsiteX550" fmla="*/ 1615994 w 2932086"/>
              <a:gd name="connsiteY550" fmla="*/ 309327 h 2932086"/>
              <a:gd name="connsiteX551" fmla="*/ 1786307 w 2932086"/>
              <a:gd name="connsiteY551" fmla="*/ 558153 h 2932086"/>
              <a:gd name="connsiteX552" fmla="*/ 1844776 w 2932086"/>
              <a:gd name="connsiteY552" fmla="*/ 579553 h 2932086"/>
              <a:gd name="connsiteX553" fmla="*/ 1813947 w 2932086"/>
              <a:gd name="connsiteY553" fmla="*/ 646143 h 2932086"/>
              <a:gd name="connsiteX554" fmla="*/ 1803735 w 2932086"/>
              <a:gd name="connsiteY554" fmla="*/ 668314 h 2932086"/>
              <a:gd name="connsiteX555" fmla="*/ 1646840 w 2932086"/>
              <a:gd name="connsiteY555" fmla="*/ 619611 h 2932086"/>
              <a:gd name="connsiteX556" fmla="*/ 1581850 w 2932086"/>
              <a:gd name="connsiteY556" fmla="*/ 613059 h 2932086"/>
              <a:gd name="connsiteX557" fmla="*/ 1584834 w 2932086"/>
              <a:gd name="connsiteY557" fmla="*/ 606443 h 2932086"/>
              <a:gd name="connsiteX558" fmla="*/ 1667029 w 2932086"/>
              <a:gd name="connsiteY558" fmla="*/ 412981 h 2932086"/>
              <a:gd name="connsiteX559" fmla="*/ 1573060 w 2932086"/>
              <a:gd name="connsiteY559" fmla="*/ 601005 h 2932086"/>
              <a:gd name="connsiteX560" fmla="*/ 1568021 w 2932086"/>
              <a:gd name="connsiteY560" fmla="*/ 611665 h 2932086"/>
              <a:gd name="connsiteX561" fmla="*/ 1468662 w 2932086"/>
              <a:gd name="connsiteY561" fmla="*/ 601649 h 2932086"/>
              <a:gd name="connsiteX562" fmla="*/ 974351 w 2932086"/>
              <a:gd name="connsiteY562" fmla="*/ 752640 h 2932086"/>
              <a:gd name="connsiteX563" fmla="*/ 869673 w 2932086"/>
              <a:gd name="connsiteY563" fmla="*/ 839008 h 2932086"/>
              <a:gd name="connsiteX564" fmla="*/ 919034 w 2932086"/>
              <a:gd name="connsiteY564" fmla="*/ 731261 h 2932086"/>
              <a:gd name="connsiteX565" fmla="*/ 954223 w 2932086"/>
              <a:gd name="connsiteY565" fmla="*/ 653987 h 2932086"/>
              <a:gd name="connsiteX566" fmla="*/ 1088890 w 2932086"/>
              <a:gd name="connsiteY566" fmla="*/ 580892 h 2932086"/>
              <a:gd name="connsiteX567" fmla="*/ 1153845 w 2932086"/>
              <a:gd name="connsiteY567" fmla="*/ 557118 h 2932086"/>
              <a:gd name="connsiteX568" fmla="*/ 1323449 w 2932086"/>
              <a:gd name="connsiteY568" fmla="*/ 309328 h 2932086"/>
              <a:gd name="connsiteX569" fmla="*/ 1373150 w 2932086"/>
              <a:gd name="connsiteY569" fmla="*/ 386436 h 2932086"/>
              <a:gd name="connsiteX570" fmla="*/ 646261 w 2932086"/>
              <a:gd name="connsiteY570" fmla="*/ 250455 h 2932086"/>
              <a:gd name="connsiteX571" fmla="*/ 630385 w 2932086"/>
              <a:gd name="connsiteY571" fmla="*/ 284564 h 2932086"/>
              <a:gd name="connsiteX572" fmla="*/ 562396 w 2932086"/>
              <a:gd name="connsiteY572" fmla="*/ 431417 h 2932086"/>
              <a:gd name="connsiteX573" fmla="*/ 549430 w 2932086"/>
              <a:gd name="connsiteY573" fmla="*/ 459569 h 2932086"/>
              <a:gd name="connsiteX574" fmla="*/ 478512 w 2932086"/>
              <a:gd name="connsiteY574" fmla="*/ 524798 h 2932086"/>
              <a:gd name="connsiteX575" fmla="*/ 363085 w 2932086"/>
              <a:gd name="connsiteY575" fmla="*/ 662989 h 2932086"/>
              <a:gd name="connsiteX576" fmla="*/ 304262 w 2932086"/>
              <a:gd name="connsiteY576" fmla="*/ 755995 h 2932086"/>
              <a:gd name="connsiteX577" fmla="*/ 333846 w 2932086"/>
              <a:gd name="connsiteY577" fmla="*/ 691028 h 2932086"/>
              <a:gd name="connsiteX578" fmla="*/ 452689 w 2932086"/>
              <a:gd name="connsiteY578" fmla="*/ 425464 h 2932086"/>
              <a:gd name="connsiteX579" fmla="*/ 464594 w 2932086"/>
              <a:gd name="connsiteY579" fmla="*/ 397402 h 2932086"/>
              <a:gd name="connsiteX580" fmla="*/ 533504 w 2932086"/>
              <a:gd name="connsiteY580" fmla="*/ 334773 h 2932086"/>
              <a:gd name="connsiteX581" fmla="*/ 2192423 w 2932086"/>
              <a:gd name="connsiteY581" fmla="*/ 193697 h 2932086"/>
              <a:gd name="connsiteX582" fmla="*/ 2285722 w 2932086"/>
              <a:gd name="connsiteY582" fmla="*/ 250377 h 2932086"/>
              <a:gd name="connsiteX583" fmla="*/ 2308033 w 2932086"/>
              <a:gd name="connsiteY583" fmla="*/ 267061 h 2932086"/>
              <a:gd name="connsiteX584" fmla="*/ 2294704 w 2932086"/>
              <a:gd name="connsiteY584" fmla="*/ 294480 h 2932086"/>
              <a:gd name="connsiteX585" fmla="*/ 2264270 w 2932086"/>
              <a:gd name="connsiteY585" fmla="*/ 358108 h 2932086"/>
              <a:gd name="connsiteX586" fmla="*/ 2262512 w 2932086"/>
              <a:gd name="connsiteY586" fmla="*/ 361828 h 2932086"/>
              <a:gd name="connsiteX587" fmla="*/ 2173451 w 2932086"/>
              <a:gd name="connsiteY587" fmla="*/ 299308 h 2932086"/>
              <a:gd name="connsiteX588" fmla="*/ 2149745 w 2932086"/>
              <a:gd name="connsiteY588" fmla="*/ 286988 h 2932086"/>
              <a:gd name="connsiteX589" fmla="*/ 2182375 w 2932086"/>
              <a:gd name="connsiteY589" fmla="*/ 215761 h 2932086"/>
              <a:gd name="connsiteX590" fmla="*/ 2156392 w 2932086"/>
              <a:gd name="connsiteY590" fmla="*/ 172871 h 2932086"/>
              <a:gd name="connsiteX591" fmla="*/ 2164846 w 2932086"/>
              <a:gd name="connsiteY591" fmla="*/ 176944 h 2932086"/>
              <a:gd name="connsiteX592" fmla="*/ 2180255 w 2932086"/>
              <a:gd name="connsiteY592" fmla="*/ 186305 h 2932086"/>
              <a:gd name="connsiteX593" fmla="*/ 2169292 w 2932086"/>
              <a:gd name="connsiteY593" fmla="*/ 209720 h 2932086"/>
              <a:gd name="connsiteX594" fmla="*/ 2136524 w 2932086"/>
              <a:gd name="connsiteY594" fmla="*/ 280118 h 2932086"/>
              <a:gd name="connsiteX595" fmla="*/ 2111112 w 2932086"/>
              <a:gd name="connsiteY595" fmla="*/ 266912 h 2932086"/>
              <a:gd name="connsiteX596" fmla="*/ 2143123 w 2932086"/>
              <a:gd name="connsiteY596" fmla="*/ 200738 h 2932086"/>
              <a:gd name="connsiteX597" fmla="*/ 2066994 w 2932086"/>
              <a:gd name="connsiteY597" fmla="*/ 129806 h 2932086"/>
              <a:gd name="connsiteX598" fmla="*/ 2147855 w 2932086"/>
              <a:gd name="connsiteY598" fmla="*/ 168758 h 2932086"/>
              <a:gd name="connsiteX599" fmla="*/ 2135183 w 2932086"/>
              <a:gd name="connsiteY599" fmla="*/ 197072 h 2932086"/>
              <a:gd name="connsiteX600" fmla="*/ 2105683 w 2932086"/>
              <a:gd name="connsiteY600" fmla="*/ 264091 h 2932086"/>
              <a:gd name="connsiteX601" fmla="*/ 2025220 w 2932086"/>
              <a:gd name="connsiteY601" fmla="*/ 222277 h 2932086"/>
              <a:gd name="connsiteX602" fmla="*/ 2064107 w 2932086"/>
              <a:gd name="connsiteY602" fmla="*/ 136257 h 2932086"/>
              <a:gd name="connsiteX603" fmla="*/ 2003879 w 2932086"/>
              <a:gd name="connsiteY603" fmla="*/ 103199 h 2932086"/>
              <a:gd name="connsiteX604" fmla="*/ 2036693 w 2932086"/>
              <a:gd name="connsiteY604" fmla="*/ 115209 h 2932086"/>
              <a:gd name="connsiteX605" fmla="*/ 2057182 w 2932086"/>
              <a:gd name="connsiteY605" fmla="*/ 125079 h 2932086"/>
              <a:gd name="connsiteX606" fmla="*/ 2054066 w 2932086"/>
              <a:gd name="connsiteY606" fmla="*/ 131621 h 2932086"/>
              <a:gd name="connsiteX607" fmla="*/ 2014053 w 2932086"/>
              <a:gd name="connsiteY607" fmla="*/ 216473 h 2932086"/>
              <a:gd name="connsiteX608" fmla="*/ 2012321 w 2932086"/>
              <a:gd name="connsiteY608" fmla="*/ 215573 h 2932086"/>
              <a:gd name="connsiteX609" fmla="*/ 1959066 w 2932086"/>
              <a:gd name="connsiteY609" fmla="*/ 196460 h 2932086"/>
              <a:gd name="connsiteX610" fmla="*/ 1972487 w 2932086"/>
              <a:gd name="connsiteY610" fmla="*/ 168852 h 2932086"/>
              <a:gd name="connsiteX611" fmla="*/ 2002921 w 2932086"/>
              <a:gd name="connsiteY611" fmla="*/ 105224 h 2932086"/>
              <a:gd name="connsiteX612" fmla="*/ 1938787 w 2932086"/>
              <a:gd name="connsiteY612" fmla="*/ 79375 h 2932086"/>
              <a:gd name="connsiteX613" fmla="*/ 1991630 w 2932086"/>
              <a:gd name="connsiteY613" fmla="*/ 98716 h 2932086"/>
              <a:gd name="connsiteX614" fmla="*/ 1991147 w 2932086"/>
              <a:gd name="connsiteY614" fmla="*/ 99787 h 2932086"/>
              <a:gd name="connsiteX615" fmla="*/ 1962447 w 2932086"/>
              <a:gd name="connsiteY615" fmla="*/ 164216 h 2932086"/>
              <a:gd name="connsiteX616" fmla="*/ 1949786 w 2932086"/>
              <a:gd name="connsiteY616" fmla="*/ 193130 h 2932086"/>
              <a:gd name="connsiteX617" fmla="*/ 1894723 w 2932086"/>
              <a:gd name="connsiteY617" fmla="*/ 173368 h 2932086"/>
              <a:gd name="connsiteX618" fmla="*/ 1902620 w 2932086"/>
              <a:gd name="connsiteY618" fmla="*/ 156622 h 2932086"/>
              <a:gd name="connsiteX619" fmla="*/ 1865978 w 2932086"/>
              <a:gd name="connsiteY619" fmla="*/ 56649 h 2932086"/>
              <a:gd name="connsiteX620" fmla="*/ 1901999 w 2932086"/>
              <a:gd name="connsiteY620" fmla="*/ 65910 h 2932086"/>
              <a:gd name="connsiteX621" fmla="*/ 1925723 w 2932086"/>
              <a:gd name="connsiteY621" fmla="*/ 74593 h 2932086"/>
              <a:gd name="connsiteX622" fmla="*/ 1890845 w 2932086"/>
              <a:gd name="connsiteY622" fmla="*/ 151184 h 2932086"/>
              <a:gd name="connsiteX623" fmla="*/ 1882758 w 2932086"/>
              <a:gd name="connsiteY623" fmla="*/ 169073 h 2932086"/>
              <a:gd name="connsiteX624" fmla="*/ 1839521 w 2932086"/>
              <a:gd name="connsiteY624" fmla="*/ 153556 h 2932086"/>
              <a:gd name="connsiteX625" fmla="*/ 1821407 w 2932086"/>
              <a:gd name="connsiteY625" fmla="*/ 149736 h 2932086"/>
              <a:gd name="connsiteX626" fmla="*/ 1837104 w 2932086"/>
              <a:gd name="connsiteY626" fmla="*/ 117286 h 2932086"/>
              <a:gd name="connsiteX627" fmla="*/ 1640532 w 2932086"/>
              <a:gd name="connsiteY627" fmla="*/ 11323 h 2932086"/>
              <a:gd name="connsiteX628" fmla="*/ 1761502 w 2932086"/>
              <a:gd name="connsiteY628" fmla="*/ 29785 h 2932086"/>
              <a:gd name="connsiteX629" fmla="*/ 1855829 w 2932086"/>
              <a:gd name="connsiteY629" fmla="*/ 54039 h 2932086"/>
              <a:gd name="connsiteX630" fmla="*/ 1829165 w 2932086"/>
              <a:gd name="connsiteY630" fmla="*/ 113620 h 2932086"/>
              <a:gd name="connsiteX631" fmla="*/ 1813958 w 2932086"/>
              <a:gd name="connsiteY631" fmla="*/ 148166 h 2932086"/>
              <a:gd name="connsiteX632" fmla="*/ 1656834 w 2932086"/>
              <a:gd name="connsiteY632" fmla="*/ 115038 h 2932086"/>
              <a:gd name="connsiteX633" fmla="*/ 1595018 w 2932086"/>
              <a:gd name="connsiteY633" fmla="*/ 110749 h 2932086"/>
              <a:gd name="connsiteX634" fmla="*/ 1466043 w 2932086"/>
              <a:gd name="connsiteY634" fmla="*/ 0 h 2932086"/>
              <a:gd name="connsiteX635" fmla="*/ 1615937 w 2932086"/>
              <a:gd name="connsiteY635" fmla="*/ 7569 h 2932086"/>
              <a:gd name="connsiteX636" fmla="*/ 1625274 w 2932086"/>
              <a:gd name="connsiteY636" fmla="*/ 8994 h 2932086"/>
              <a:gd name="connsiteX637" fmla="*/ 1578413 w 2932086"/>
              <a:gd name="connsiteY637" fmla="*/ 109597 h 2932086"/>
              <a:gd name="connsiteX638" fmla="*/ 1466043 w 2932086"/>
              <a:gd name="connsiteY638" fmla="*/ 101802 h 2932086"/>
              <a:gd name="connsiteX639" fmla="*/ 1092566 w 2932086"/>
              <a:gd name="connsiteY639" fmla="*/ 153556 h 2932086"/>
              <a:gd name="connsiteX640" fmla="*/ 1046983 w 2932086"/>
              <a:gd name="connsiteY640" fmla="*/ 169915 h 2932086"/>
              <a:gd name="connsiteX641" fmla="*/ 1066394 w 2932086"/>
              <a:gd name="connsiteY641" fmla="*/ 125585 h 2932086"/>
              <a:gd name="connsiteX642" fmla="*/ 1096544 w 2932086"/>
              <a:gd name="connsiteY642" fmla="*/ 49865 h 2932086"/>
              <a:gd name="connsiteX643" fmla="*/ 1033009 w 2932086"/>
              <a:gd name="connsiteY643" fmla="*/ 174262 h 2932086"/>
              <a:gd name="connsiteX644" fmla="*/ 1032623 w 2932086"/>
              <a:gd name="connsiteY644" fmla="*/ 175069 h 2932086"/>
              <a:gd name="connsiteX645" fmla="*/ 919766 w 2932086"/>
              <a:gd name="connsiteY645" fmla="*/ 215573 h 2932086"/>
              <a:gd name="connsiteX646" fmla="*/ 779469 w 2932086"/>
              <a:gd name="connsiteY646" fmla="*/ 288481 h 2932086"/>
              <a:gd name="connsiteX647" fmla="*/ 786038 w 2932086"/>
              <a:gd name="connsiteY647" fmla="*/ 273558 h 2932086"/>
              <a:gd name="connsiteX648" fmla="*/ 809730 w 2932086"/>
              <a:gd name="connsiteY648" fmla="*/ 214993 h 2932086"/>
              <a:gd name="connsiteX649" fmla="*/ 780511 w 2932086"/>
              <a:gd name="connsiteY649" fmla="*/ 271005 h 2932086"/>
              <a:gd name="connsiteX650" fmla="*/ 769569 w 2932086"/>
              <a:gd name="connsiteY650" fmla="*/ 293626 h 2932086"/>
              <a:gd name="connsiteX651" fmla="*/ 758635 w 2932086"/>
              <a:gd name="connsiteY651" fmla="*/ 299308 h 2932086"/>
              <a:gd name="connsiteX652" fmla="*/ 610956 w 2932086"/>
              <a:gd name="connsiteY652" fmla="*/ 402977 h 2932086"/>
              <a:gd name="connsiteX653" fmla="*/ 579306 w 2932086"/>
              <a:gd name="connsiteY653" fmla="*/ 432089 h 2932086"/>
              <a:gd name="connsiteX654" fmla="*/ 644296 w 2932086"/>
              <a:gd name="connsiteY654" fmla="*/ 290988 h 2932086"/>
              <a:gd name="connsiteX655" fmla="*/ 669277 w 2932086"/>
              <a:gd name="connsiteY655" fmla="*/ 236457 h 2932086"/>
              <a:gd name="connsiteX656" fmla="*/ 767240 w 2932086"/>
              <a:gd name="connsiteY656" fmla="*/ 176944 h 2932086"/>
              <a:gd name="connsiteX657" fmla="*/ 1466043 w 2932086"/>
              <a:gd name="connsiteY657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</a:cxnLst>
            <a:rect l="l" t="t" r="r" b="b"/>
            <a:pathLst>
              <a:path w="2932086" h="2932086">
                <a:moveTo>
                  <a:pt x="671555" y="2569550"/>
                </a:moveTo>
                <a:lnTo>
                  <a:pt x="786983" y="2649538"/>
                </a:lnTo>
                <a:lnTo>
                  <a:pt x="895220" y="2700033"/>
                </a:lnTo>
                <a:lnTo>
                  <a:pt x="880379" y="2732861"/>
                </a:lnTo>
                <a:lnTo>
                  <a:pt x="852110" y="2796027"/>
                </a:lnTo>
                <a:lnTo>
                  <a:pt x="767240" y="2755143"/>
                </a:lnTo>
                <a:lnTo>
                  <a:pt x="749397" y="2744303"/>
                </a:lnTo>
                <a:lnTo>
                  <a:pt x="752383" y="2736822"/>
                </a:lnTo>
                <a:cubicBezTo>
                  <a:pt x="754583" y="2730845"/>
                  <a:pt x="755502" y="2727598"/>
                  <a:pt x="755011" y="2727372"/>
                </a:cubicBezTo>
                <a:cubicBezTo>
                  <a:pt x="754521" y="2727145"/>
                  <a:pt x="752645" y="2729951"/>
                  <a:pt x="749522" y="2735500"/>
                </a:cubicBezTo>
                <a:lnTo>
                  <a:pt x="745975" y="2742224"/>
                </a:lnTo>
                <a:lnTo>
                  <a:pt x="646365" y="2681709"/>
                </a:lnTo>
                <a:lnTo>
                  <a:pt x="627252" y="2667417"/>
                </a:lnTo>
                <a:lnTo>
                  <a:pt x="635676" y="2648916"/>
                </a:lnTo>
                <a:close/>
                <a:moveTo>
                  <a:pt x="639582" y="2547394"/>
                </a:moveTo>
                <a:lnTo>
                  <a:pt x="661914" y="2562869"/>
                </a:lnTo>
                <a:lnTo>
                  <a:pt x="623902" y="2643479"/>
                </a:lnTo>
                <a:lnTo>
                  <a:pt x="616469" y="2659354"/>
                </a:lnTo>
                <a:lnTo>
                  <a:pt x="594560" y="2642970"/>
                </a:lnTo>
                <a:lnTo>
                  <a:pt x="632742" y="2562004"/>
                </a:lnTo>
                <a:close/>
                <a:moveTo>
                  <a:pt x="554130" y="2478650"/>
                </a:moveTo>
                <a:lnTo>
                  <a:pt x="598259" y="2518758"/>
                </a:lnTo>
                <a:lnTo>
                  <a:pt x="628607" y="2539788"/>
                </a:lnTo>
                <a:lnTo>
                  <a:pt x="620967" y="2556566"/>
                </a:lnTo>
                <a:lnTo>
                  <a:pt x="585103" y="2635898"/>
                </a:lnTo>
                <a:lnTo>
                  <a:pt x="533504" y="2597313"/>
                </a:lnTo>
                <a:lnTo>
                  <a:pt x="512358" y="2578095"/>
                </a:lnTo>
                <a:lnTo>
                  <a:pt x="530768" y="2536272"/>
                </a:lnTo>
                <a:cubicBezTo>
                  <a:pt x="538861" y="2517631"/>
                  <a:pt x="545029" y="2503103"/>
                  <a:pt x="549051" y="2493179"/>
                </a:cubicBezTo>
                <a:close/>
                <a:moveTo>
                  <a:pt x="1013035" y="2476210"/>
                </a:moveTo>
                <a:lnTo>
                  <a:pt x="1023893" y="2483530"/>
                </a:lnTo>
                <a:cubicBezTo>
                  <a:pt x="1039051" y="2489942"/>
                  <a:pt x="1055717" y="2493487"/>
                  <a:pt x="1073210" y="2493487"/>
                </a:cubicBezTo>
                <a:lnTo>
                  <a:pt x="1864116" y="2493487"/>
                </a:lnTo>
                <a:lnTo>
                  <a:pt x="1865171" y="2493274"/>
                </a:lnTo>
                <a:lnTo>
                  <a:pt x="1850081" y="2527556"/>
                </a:lnTo>
                <a:lnTo>
                  <a:pt x="1832170" y="2569771"/>
                </a:lnTo>
                <a:lnTo>
                  <a:pt x="1035189" y="2569771"/>
                </a:lnTo>
                <a:cubicBezTo>
                  <a:pt x="1017708" y="2569771"/>
                  <a:pt x="1000848" y="2567114"/>
                  <a:pt x="984990" y="2562182"/>
                </a:cubicBezTo>
                <a:lnTo>
                  <a:pt x="975093" y="2557424"/>
                </a:lnTo>
                <a:lnTo>
                  <a:pt x="998946" y="2506478"/>
                </a:lnTo>
                <a:close/>
                <a:moveTo>
                  <a:pt x="401622" y="2318365"/>
                </a:moveTo>
                <a:lnTo>
                  <a:pt x="413329" y="2333827"/>
                </a:lnTo>
                <a:lnTo>
                  <a:pt x="443766" y="2367315"/>
                </a:lnTo>
                <a:lnTo>
                  <a:pt x="406923" y="2447306"/>
                </a:lnTo>
                <a:lnTo>
                  <a:pt x="397584" y="2467692"/>
                </a:lnTo>
                <a:lnTo>
                  <a:pt x="354171" y="2419926"/>
                </a:lnTo>
                <a:lnTo>
                  <a:pt x="384560" y="2355022"/>
                </a:lnTo>
                <a:close/>
                <a:moveTo>
                  <a:pt x="1087192" y="2279702"/>
                </a:moveTo>
                <a:lnTo>
                  <a:pt x="1060116" y="2338486"/>
                </a:lnTo>
                <a:lnTo>
                  <a:pt x="1056851" y="2328506"/>
                </a:lnTo>
                <a:cubicBezTo>
                  <a:pt x="1056851" y="2317854"/>
                  <a:pt x="1060350" y="2307706"/>
                  <a:pt x="1066677" y="2298476"/>
                </a:cubicBezTo>
                <a:close/>
                <a:moveTo>
                  <a:pt x="566605" y="2268219"/>
                </a:moveTo>
                <a:lnTo>
                  <a:pt x="498407" y="2414627"/>
                </a:lnTo>
                <a:lnTo>
                  <a:pt x="449661" y="2521112"/>
                </a:lnTo>
                <a:lnTo>
                  <a:pt x="429394" y="2502692"/>
                </a:lnTo>
                <a:lnTo>
                  <a:pt x="408662" y="2479881"/>
                </a:lnTo>
                <a:lnTo>
                  <a:pt x="420834" y="2453730"/>
                </a:lnTo>
                <a:lnTo>
                  <a:pt x="467479" y="2352977"/>
                </a:lnTo>
                <a:lnTo>
                  <a:pt x="533504" y="2292970"/>
                </a:lnTo>
                <a:close/>
                <a:moveTo>
                  <a:pt x="1707732" y="2256807"/>
                </a:moveTo>
                <a:lnTo>
                  <a:pt x="1691643" y="2292480"/>
                </a:lnTo>
                <a:cubicBezTo>
                  <a:pt x="1681269" y="2315614"/>
                  <a:pt x="1671660" y="2337188"/>
                  <a:pt x="1662943" y="2356909"/>
                </a:cubicBezTo>
                <a:lnTo>
                  <a:pt x="1654804" y="2375496"/>
                </a:lnTo>
                <a:lnTo>
                  <a:pt x="1636272" y="2358536"/>
                </a:lnTo>
                <a:cubicBezTo>
                  <a:pt x="1629945" y="2349306"/>
                  <a:pt x="1626446" y="2339158"/>
                  <a:pt x="1626446" y="2328506"/>
                </a:cubicBezTo>
                <a:cubicBezTo>
                  <a:pt x="1626446" y="2296550"/>
                  <a:pt x="1657935" y="2269132"/>
                  <a:pt x="1702812" y="2257420"/>
                </a:cubicBezTo>
                <a:close/>
                <a:moveTo>
                  <a:pt x="1751481" y="2251357"/>
                </a:moveTo>
                <a:cubicBezTo>
                  <a:pt x="1820536" y="2251357"/>
                  <a:pt x="1876516" y="2285898"/>
                  <a:pt x="1876516" y="2328506"/>
                </a:cubicBezTo>
                <a:cubicBezTo>
                  <a:pt x="1876516" y="2371114"/>
                  <a:pt x="1820536" y="2405655"/>
                  <a:pt x="1751481" y="2405655"/>
                </a:cubicBezTo>
                <a:cubicBezTo>
                  <a:pt x="1716954" y="2405655"/>
                  <a:pt x="1685695" y="2397020"/>
                  <a:pt x="1663068" y="2383059"/>
                </a:cubicBezTo>
                <a:lnTo>
                  <a:pt x="1662692" y="2382714"/>
                </a:lnTo>
                <a:lnTo>
                  <a:pt x="1672983" y="2361545"/>
                </a:lnTo>
                <a:cubicBezTo>
                  <a:pt x="1682343" y="2342121"/>
                  <a:pt x="1692533" y="2320816"/>
                  <a:pt x="1703417" y="2297917"/>
                </a:cubicBezTo>
                <a:lnTo>
                  <a:pt x="1723793" y="2254806"/>
                </a:lnTo>
                <a:close/>
                <a:moveTo>
                  <a:pt x="1181886" y="2251357"/>
                </a:moveTo>
                <a:cubicBezTo>
                  <a:pt x="1250941" y="2251357"/>
                  <a:pt x="1306921" y="2285898"/>
                  <a:pt x="1306921" y="2328506"/>
                </a:cubicBezTo>
                <a:cubicBezTo>
                  <a:pt x="1306921" y="2371114"/>
                  <a:pt x="1250941" y="2405655"/>
                  <a:pt x="1181886" y="2405655"/>
                </a:cubicBezTo>
                <a:cubicBezTo>
                  <a:pt x="1147359" y="2405655"/>
                  <a:pt x="1116100" y="2397020"/>
                  <a:pt x="1093473" y="2383059"/>
                </a:cubicBezTo>
                <a:lnTo>
                  <a:pt x="1067451" y="2359244"/>
                </a:lnTo>
                <a:lnTo>
                  <a:pt x="1110149" y="2267016"/>
                </a:lnTo>
                <a:lnTo>
                  <a:pt x="1133217" y="2257420"/>
                </a:lnTo>
                <a:cubicBezTo>
                  <a:pt x="1148176" y="2253516"/>
                  <a:pt x="1164622" y="2251357"/>
                  <a:pt x="1181886" y="2251357"/>
                </a:cubicBezTo>
                <a:close/>
                <a:moveTo>
                  <a:pt x="633523" y="2155322"/>
                </a:moveTo>
                <a:lnTo>
                  <a:pt x="653201" y="2189558"/>
                </a:lnTo>
                <a:lnTo>
                  <a:pt x="628362" y="2245060"/>
                </a:lnTo>
                <a:cubicBezTo>
                  <a:pt x="593197" y="2324187"/>
                  <a:pt x="573368" y="2370716"/>
                  <a:pt x="574838" y="2371395"/>
                </a:cubicBezTo>
                <a:cubicBezTo>
                  <a:pt x="576309" y="2372074"/>
                  <a:pt x="598870" y="2326807"/>
                  <a:pt x="636301" y="2248726"/>
                </a:cubicBezTo>
                <a:lnTo>
                  <a:pt x="659367" y="2200286"/>
                </a:lnTo>
                <a:lnTo>
                  <a:pt x="660591" y="2202416"/>
                </a:lnTo>
                <a:lnTo>
                  <a:pt x="741890" y="2291888"/>
                </a:lnTo>
                <a:lnTo>
                  <a:pt x="740272" y="2295400"/>
                </a:lnTo>
                <a:lnTo>
                  <a:pt x="704808" y="2372811"/>
                </a:lnTo>
                <a:lnTo>
                  <a:pt x="689640" y="2362027"/>
                </a:lnTo>
                <a:lnTo>
                  <a:pt x="655055" y="2329055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53985" y="2478519"/>
                </a:lnTo>
                <a:lnTo>
                  <a:pt x="546189" y="2491857"/>
                </a:lnTo>
                <a:cubicBezTo>
                  <a:pt x="541242" y="2501355"/>
                  <a:pt x="534183" y="2515471"/>
                  <a:pt x="525240" y="2533720"/>
                </a:cubicBezTo>
                <a:lnTo>
                  <a:pt x="506396" y="2572676"/>
                </a:lnTo>
                <a:lnTo>
                  <a:pt x="461182" y="2531583"/>
                </a:lnTo>
                <a:lnTo>
                  <a:pt x="512606" y="2421184"/>
                </a:lnTo>
                <a:cubicBezTo>
                  <a:pt x="553982" y="2331583"/>
                  <a:pt x="591974" y="2248137"/>
                  <a:pt x="623093" y="2178735"/>
                </a:cubicBezTo>
                <a:close/>
                <a:moveTo>
                  <a:pt x="599838" y="2065341"/>
                </a:moveTo>
                <a:lnTo>
                  <a:pt x="604573" y="2085889"/>
                </a:lnTo>
                <a:lnTo>
                  <a:pt x="626504" y="2141550"/>
                </a:lnTo>
                <a:lnTo>
                  <a:pt x="611319" y="2173297"/>
                </a:lnTo>
                <a:lnTo>
                  <a:pt x="580409" y="2238698"/>
                </a:lnTo>
                <a:lnTo>
                  <a:pt x="546998" y="2180570"/>
                </a:lnTo>
                <a:lnTo>
                  <a:pt x="556523" y="2159891"/>
                </a:lnTo>
                <a:close/>
                <a:moveTo>
                  <a:pt x="205945" y="1986506"/>
                </a:moveTo>
                <a:lnTo>
                  <a:pt x="229235" y="2042537"/>
                </a:lnTo>
                <a:cubicBezTo>
                  <a:pt x="261940" y="2112585"/>
                  <a:pt x="300422" y="2179394"/>
                  <a:pt x="344067" y="2242353"/>
                </a:cubicBezTo>
                <a:lnTo>
                  <a:pt x="391578" y="2305101"/>
                </a:lnTo>
                <a:lnTo>
                  <a:pt x="371476" y="2348981"/>
                </a:lnTo>
                <a:lnTo>
                  <a:pt x="344177" y="2408929"/>
                </a:lnTo>
                <a:lnTo>
                  <a:pt x="334773" y="2398583"/>
                </a:lnTo>
                <a:cubicBezTo>
                  <a:pt x="275019" y="2326177"/>
                  <a:pt x="222082" y="2247938"/>
                  <a:pt x="176944" y="2164846"/>
                </a:cubicBezTo>
                <a:lnTo>
                  <a:pt x="149454" y="2107781"/>
                </a:lnTo>
                <a:close/>
                <a:moveTo>
                  <a:pt x="1853892" y="1974533"/>
                </a:moveTo>
                <a:lnTo>
                  <a:pt x="1884789" y="1984124"/>
                </a:lnTo>
                <a:cubicBezTo>
                  <a:pt x="1939488" y="2007259"/>
                  <a:pt x="1986027" y="2045908"/>
                  <a:pt x="2018892" y="2094555"/>
                </a:cubicBezTo>
                <a:lnTo>
                  <a:pt x="2033208" y="2120929"/>
                </a:lnTo>
                <a:lnTo>
                  <a:pt x="2025452" y="2137858"/>
                </a:lnTo>
                <a:lnTo>
                  <a:pt x="1986623" y="2223125"/>
                </a:lnTo>
                <a:lnTo>
                  <a:pt x="1986168" y="2218617"/>
                </a:lnTo>
                <a:cubicBezTo>
                  <a:pt x="1970932" y="2144156"/>
                  <a:pt x="1919519" y="2082873"/>
                  <a:pt x="1851096" y="2053933"/>
                </a:cubicBezTo>
                <a:lnTo>
                  <a:pt x="1820383" y="2047732"/>
                </a:lnTo>
                <a:close/>
                <a:moveTo>
                  <a:pt x="1103862" y="1968192"/>
                </a:moveTo>
                <a:lnTo>
                  <a:pt x="1092458" y="1993793"/>
                </a:lnTo>
                <a:cubicBezTo>
                  <a:pt x="1083741" y="2013514"/>
                  <a:pt x="1075917" y="2031382"/>
                  <a:pt x="1069114" y="2047106"/>
                </a:cubicBezTo>
                <a:lnTo>
                  <a:pt x="1058151" y="2072864"/>
                </a:lnTo>
                <a:lnTo>
                  <a:pt x="1013514" y="2102959"/>
                </a:lnTo>
                <a:cubicBezTo>
                  <a:pt x="972116" y="2144358"/>
                  <a:pt x="946510" y="2201549"/>
                  <a:pt x="946510" y="2264721"/>
                </a:cubicBezTo>
                <a:lnTo>
                  <a:pt x="946510" y="2366787"/>
                </a:lnTo>
                <a:cubicBezTo>
                  <a:pt x="946510" y="2401774"/>
                  <a:pt x="960692" y="2433449"/>
                  <a:pt x="983620" y="2456377"/>
                </a:cubicBezTo>
                <a:lnTo>
                  <a:pt x="1000754" y="2467930"/>
                </a:lnTo>
                <a:lnTo>
                  <a:pt x="985862" y="2500436"/>
                </a:lnTo>
                <a:lnTo>
                  <a:pt x="962638" y="2551436"/>
                </a:lnTo>
                <a:lnTo>
                  <a:pt x="940806" y="2540941"/>
                </a:lnTo>
                <a:cubicBezTo>
                  <a:pt x="913864" y="2522739"/>
                  <a:pt x="892459" y="2496964"/>
                  <a:pt x="879645" y="2466670"/>
                </a:cubicBezTo>
                <a:lnTo>
                  <a:pt x="878323" y="2460120"/>
                </a:lnTo>
                <a:lnTo>
                  <a:pt x="823026" y="2442955"/>
                </a:lnTo>
                <a:cubicBezTo>
                  <a:pt x="798783" y="2432701"/>
                  <a:pt x="775444" y="2420728"/>
                  <a:pt x="753163" y="2407190"/>
                </a:cubicBezTo>
                <a:lnTo>
                  <a:pt x="746204" y="2402242"/>
                </a:lnTo>
                <a:lnTo>
                  <a:pt x="754519" y="2383352"/>
                </a:lnTo>
                <a:cubicBezTo>
                  <a:pt x="770704" y="2346070"/>
                  <a:pt x="779190" y="2325239"/>
                  <a:pt x="778210" y="2324787"/>
                </a:cubicBezTo>
                <a:cubicBezTo>
                  <a:pt x="777230" y="2324334"/>
                  <a:pt x="766876" y="2344302"/>
                  <a:pt x="748992" y="2380799"/>
                </a:cubicBezTo>
                <a:lnTo>
                  <a:pt x="740560" y="2398230"/>
                </a:lnTo>
                <a:lnTo>
                  <a:pt x="717081" y="2381537"/>
                </a:lnTo>
                <a:lnTo>
                  <a:pt x="754184" y="2301824"/>
                </a:lnTo>
                <a:lnTo>
                  <a:pt x="754244" y="2301694"/>
                </a:lnTo>
                <a:lnTo>
                  <a:pt x="856465" y="2363713"/>
                </a:lnTo>
                <a:lnTo>
                  <a:pt x="866379" y="2366791"/>
                </a:lnTo>
                <a:lnTo>
                  <a:pt x="866379" y="2264971"/>
                </a:lnTo>
                <a:cubicBezTo>
                  <a:pt x="866379" y="2138719"/>
                  <a:pt x="943140" y="2030395"/>
                  <a:pt x="1052537" y="1984124"/>
                </a:cubicBezTo>
                <a:close/>
                <a:moveTo>
                  <a:pt x="1251298" y="1960171"/>
                </a:moveTo>
                <a:lnTo>
                  <a:pt x="1766147" y="1960171"/>
                </a:lnTo>
                <a:cubicBezTo>
                  <a:pt x="1787189" y="1960171"/>
                  <a:pt x="1807733" y="1962303"/>
                  <a:pt x="1827575" y="1966364"/>
                </a:cubicBezTo>
                <a:lnTo>
                  <a:pt x="1839394" y="1970032"/>
                </a:lnTo>
                <a:lnTo>
                  <a:pt x="1804678" y="2044561"/>
                </a:lnTo>
                <a:lnTo>
                  <a:pt x="1762050" y="2035955"/>
                </a:lnTo>
                <a:lnTo>
                  <a:pt x="1216580" y="2035955"/>
                </a:lnTo>
                <a:close/>
                <a:moveTo>
                  <a:pt x="1171179" y="1960171"/>
                </a:moveTo>
                <a:lnTo>
                  <a:pt x="1235246" y="1960171"/>
                </a:lnTo>
                <a:lnTo>
                  <a:pt x="1199972" y="2035955"/>
                </a:lnTo>
                <a:lnTo>
                  <a:pt x="1175276" y="2035955"/>
                </a:lnTo>
                <a:cubicBezTo>
                  <a:pt x="1143690" y="2035955"/>
                  <a:pt x="1113599" y="2042357"/>
                  <a:pt x="1086230" y="2053933"/>
                </a:cubicBezTo>
                <a:lnTo>
                  <a:pt x="1070023" y="2064860"/>
                </a:lnTo>
                <a:lnTo>
                  <a:pt x="1077053" y="2050772"/>
                </a:lnTo>
                <a:cubicBezTo>
                  <a:pt x="1084611" y="2035397"/>
                  <a:pt x="1093139" y="2017854"/>
                  <a:pt x="1102499" y="1998429"/>
                </a:cubicBezTo>
                <a:lnTo>
                  <a:pt x="1118246" y="1965507"/>
                </a:lnTo>
                <a:close/>
                <a:moveTo>
                  <a:pt x="584558" y="1922994"/>
                </a:moveTo>
                <a:lnTo>
                  <a:pt x="584558" y="1953500"/>
                </a:lnTo>
                <a:cubicBezTo>
                  <a:pt x="584558" y="1976551"/>
                  <a:pt x="586310" y="1999193"/>
                  <a:pt x="589688" y="2021300"/>
                </a:cubicBezTo>
                <a:lnTo>
                  <a:pt x="594470" y="2042052"/>
                </a:lnTo>
                <a:lnTo>
                  <a:pt x="542612" y="2153467"/>
                </a:lnTo>
                <a:lnTo>
                  <a:pt x="539091" y="2161072"/>
                </a:lnTo>
                <a:lnTo>
                  <a:pt x="517292" y="2105745"/>
                </a:lnTo>
                <a:lnTo>
                  <a:pt x="511647" y="2081252"/>
                </a:lnTo>
                <a:lnTo>
                  <a:pt x="516153" y="2071519"/>
                </a:lnTo>
                <a:cubicBezTo>
                  <a:pt x="539393" y="2021192"/>
                  <a:pt x="562033" y="1972033"/>
                  <a:pt x="583853" y="1924533"/>
                </a:cubicBezTo>
                <a:close/>
                <a:moveTo>
                  <a:pt x="139119" y="1778961"/>
                </a:moveTo>
                <a:lnTo>
                  <a:pt x="149056" y="1823294"/>
                </a:lnTo>
                <a:cubicBezTo>
                  <a:pt x="159327" y="1861250"/>
                  <a:pt x="171195" y="1898549"/>
                  <a:pt x="184584" y="1935115"/>
                </a:cubicBezTo>
                <a:lnTo>
                  <a:pt x="197877" y="1967096"/>
                </a:lnTo>
                <a:lnTo>
                  <a:pt x="141261" y="2090775"/>
                </a:lnTo>
                <a:lnTo>
                  <a:pt x="115209" y="2036693"/>
                </a:lnTo>
                <a:lnTo>
                  <a:pt x="73157" y="1921798"/>
                </a:lnTo>
                <a:lnTo>
                  <a:pt x="106688" y="1849372"/>
                </a:lnTo>
                <a:close/>
                <a:moveTo>
                  <a:pt x="584558" y="1715553"/>
                </a:moveTo>
                <a:lnTo>
                  <a:pt x="584558" y="1886708"/>
                </a:lnTo>
                <a:lnTo>
                  <a:pt x="569942" y="1918109"/>
                </a:lnTo>
                <a:lnTo>
                  <a:pt x="505919" y="2056397"/>
                </a:lnTo>
                <a:lnTo>
                  <a:pt x="499224" y="2027350"/>
                </a:lnTo>
                <a:cubicBezTo>
                  <a:pt x="495124" y="2000518"/>
                  <a:pt x="492998" y="1973036"/>
                  <a:pt x="492998" y="1945058"/>
                </a:cubicBezTo>
                <a:lnTo>
                  <a:pt x="492998" y="1910532"/>
                </a:lnTo>
                <a:lnTo>
                  <a:pt x="502111" y="1891479"/>
                </a:lnTo>
                <a:cubicBezTo>
                  <a:pt x="512995" y="1868581"/>
                  <a:pt x="524571" y="1844089"/>
                  <a:pt x="536701" y="1818292"/>
                </a:cubicBezTo>
                <a:close/>
                <a:moveTo>
                  <a:pt x="104122" y="1518533"/>
                </a:moveTo>
                <a:lnTo>
                  <a:pt x="107206" y="1588299"/>
                </a:lnTo>
                <a:cubicBezTo>
                  <a:pt x="110782" y="1628574"/>
                  <a:pt x="116109" y="1668345"/>
                  <a:pt x="123110" y="1707536"/>
                </a:cubicBezTo>
                <a:lnTo>
                  <a:pt x="133552" y="1754121"/>
                </a:lnTo>
                <a:lnTo>
                  <a:pt x="92489" y="1842815"/>
                </a:lnTo>
                <a:lnTo>
                  <a:pt x="65666" y="1901050"/>
                </a:lnTo>
                <a:lnTo>
                  <a:pt x="29785" y="1761502"/>
                </a:lnTo>
                <a:lnTo>
                  <a:pt x="20734" y="1702199"/>
                </a:lnTo>
                <a:lnTo>
                  <a:pt x="69942" y="1594140"/>
                </a:lnTo>
                <a:close/>
                <a:moveTo>
                  <a:pt x="586399" y="1449301"/>
                </a:moveTo>
                <a:lnTo>
                  <a:pt x="584558" y="1485753"/>
                </a:lnTo>
                <a:lnTo>
                  <a:pt x="584558" y="1679125"/>
                </a:lnTo>
                <a:lnTo>
                  <a:pt x="523618" y="1812250"/>
                </a:lnTo>
                <a:lnTo>
                  <a:pt x="492998" y="1880140"/>
                </a:lnTo>
                <a:lnTo>
                  <a:pt x="492998" y="1645792"/>
                </a:lnTo>
                <a:lnTo>
                  <a:pt x="506280" y="1618335"/>
                </a:lnTo>
                <a:cubicBezTo>
                  <a:pt x="518757" y="1592308"/>
                  <a:pt x="532886" y="1562635"/>
                  <a:pt x="548437" y="1529802"/>
                </a:cubicBezTo>
                <a:close/>
                <a:moveTo>
                  <a:pt x="107049" y="1349972"/>
                </a:moveTo>
                <a:lnTo>
                  <a:pt x="105780" y="1361078"/>
                </a:lnTo>
                <a:cubicBezTo>
                  <a:pt x="103144" y="1395721"/>
                  <a:pt x="101802" y="1430725"/>
                  <a:pt x="101802" y="1466043"/>
                </a:cubicBezTo>
                <a:lnTo>
                  <a:pt x="103020" y="1493591"/>
                </a:lnTo>
                <a:lnTo>
                  <a:pt x="58168" y="1588703"/>
                </a:lnTo>
                <a:lnTo>
                  <a:pt x="16873" y="1676900"/>
                </a:lnTo>
                <a:lnTo>
                  <a:pt x="7569" y="1615937"/>
                </a:lnTo>
                <a:lnTo>
                  <a:pt x="4964" y="1564344"/>
                </a:lnTo>
                <a:lnTo>
                  <a:pt x="27278" y="1518444"/>
                </a:lnTo>
                <a:cubicBezTo>
                  <a:pt x="45997" y="1479595"/>
                  <a:pt x="68041" y="1433223"/>
                  <a:pt x="92302" y="1381630"/>
                </a:cubicBezTo>
                <a:close/>
                <a:moveTo>
                  <a:pt x="2426730" y="1297834"/>
                </a:moveTo>
                <a:lnTo>
                  <a:pt x="2439289" y="1380127"/>
                </a:lnTo>
                <a:lnTo>
                  <a:pt x="2444315" y="1479655"/>
                </a:lnTo>
                <a:lnTo>
                  <a:pt x="2429051" y="1515632"/>
                </a:lnTo>
                <a:cubicBezTo>
                  <a:pt x="2425029" y="1525556"/>
                  <a:pt x="2423153" y="1530877"/>
                  <a:pt x="2423643" y="1531104"/>
                </a:cubicBezTo>
                <a:cubicBezTo>
                  <a:pt x="2424133" y="1531330"/>
                  <a:pt x="2426966" y="1526451"/>
                  <a:pt x="2431913" y="1516954"/>
                </a:cubicBezTo>
                <a:lnTo>
                  <a:pt x="2444326" y="1492147"/>
                </a:lnTo>
                <a:lnTo>
                  <a:pt x="2444326" y="1561289"/>
                </a:lnTo>
                <a:lnTo>
                  <a:pt x="2379681" y="1700919"/>
                </a:lnTo>
                <a:lnTo>
                  <a:pt x="2352766" y="1759355"/>
                </a:lnTo>
                <a:lnTo>
                  <a:pt x="2352766" y="1485753"/>
                </a:lnTo>
                <a:lnTo>
                  <a:pt x="2351679" y="1464225"/>
                </a:lnTo>
                <a:lnTo>
                  <a:pt x="2357135" y="1452244"/>
                </a:lnTo>
                <a:cubicBezTo>
                  <a:pt x="2374789" y="1413343"/>
                  <a:pt x="2391181" y="1377083"/>
                  <a:pt x="2406089" y="1343953"/>
                </a:cubicBezTo>
                <a:close/>
                <a:moveTo>
                  <a:pt x="2093321" y="1274371"/>
                </a:moveTo>
                <a:cubicBezTo>
                  <a:pt x="2123759" y="1274371"/>
                  <a:pt x="2151315" y="1286708"/>
                  <a:pt x="2171261" y="1306655"/>
                </a:cubicBezTo>
                <a:lnTo>
                  <a:pt x="2175136" y="1312402"/>
                </a:lnTo>
                <a:lnTo>
                  <a:pt x="2171147" y="1321316"/>
                </a:lnTo>
                <a:cubicBezTo>
                  <a:pt x="2135982" y="1400444"/>
                  <a:pt x="2116153" y="1446973"/>
                  <a:pt x="2117624" y="1447652"/>
                </a:cubicBezTo>
                <a:cubicBezTo>
                  <a:pt x="2119094" y="1448331"/>
                  <a:pt x="2141655" y="1403063"/>
                  <a:pt x="2179086" y="1324982"/>
                </a:cubicBezTo>
                <a:lnTo>
                  <a:pt x="2180962" y="1321043"/>
                </a:lnTo>
                <a:lnTo>
                  <a:pt x="2194883" y="1341691"/>
                </a:lnTo>
                <a:cubicBezTo>
                  <a:pt x="2200461" y="1354878"/>
                  <a:pt x="2203545" y="1369376"/>
                  <a:pt x="2203545" y="1384595"/>
                </a:cubicBezTo>
                <a:cubicBezTo>
                  <a:pt x="2203545" y="1445470"/>
                  <a:pt x="2154196" y="1494819"/>
                  <a:pt x="2093321" y="1494819"/>
                </a:cubicBezTo>
                <a:cubicBezTo>
                  <a:pt x="2032446" y="1494819"/>
                  <a:pt x="1983097" y="1445470"/>
                  <a:pt x="1983097" y="1384595"/>
                </a:cubicBezTo>
                <a:cubicBezTo>
                  <a:pt x="1983097" y="1323720"/>
                  <a:pt x="2032446" y="1274371"/>
                  <a:pt x="2093321" y="1274371"/>
                </a:cubicBezTo>
                <a:close/>
                <a:moveTo>
                  <a:pt x="866379" y="1274371"/>
                </a:moveTo>
                <a:cubicBezTo>
                  <a:pt x="927254" y="1274371"/>
                  <a:pt x="976603" y="1323720"/>
                  <a:pt x="976603" y="1384595"/>
                </a:cubicBezTo>
                <a:cubicBezTo>
                  <a:pt x="976603" y="1445470"/>
                  <a:pt x="927254" y="1494819"/>
                  <a:pt x="866379" y="1494819"/>
                </a:cubicBezTo>
                <a:cubicBezTo>
                  <a:pt x="851160" y="1494819"/>
                  <a:pt x="836662" y="1491735"/>
                  <a:pt x="823475" y="1486157"/>
                </a:cubicBezTo>
                <a:lnTo>
                  <a:pt x="792347" y="1465170"/>
                </a:lnTo>
                <a:lnTo>
                  <a:pt x="822001" y="1397803"/>
                </a:lnTo>
                <a:cubicBezTo>
                  <a:pt x="838187" y="1360521"/>
                  <a:pt x="846673" y="1339691"/>
                  <a:pt x="845692" y="1339238"/>
                </a:cubicBezTo>
                <a:cubicBezTo>
                  <a:pt x="844712" y="1338786"/>
                  <a:pt x="834358" y="1358754"/>
                  <a:pt x="816474" y="1395251"/>
                </a:cubicBezTo>
                <a:lnTo>
                  <a:pt x="785812" y="1458638"/>
                </a:lnTo>
                <a:lnTo>
                  <a:pt x="764817" y="1427499"/>
                </a:lnTo>
                <a:cubicBezTo>
                  <a:pt x="759239" y="1414312"/>
                  <a:pt x="756155" y="1399814"/>
                  <a:pt x="756155" y="1384595"/>
                </a:cubicBezTo>
                <a:cubicBezTo>
                  <a:pt x="756155" y="1323720"/>
                  <a:pt x="805504" y="1274371"/>
                  <a:pt x="866379" y="1274371"/>
                </a:cubicBezTo>
                <a:close/>
                <a:moveTo>
                  <a:pt x="2911014" y="1227671"/>
                </a:moveTo>
                <a:lnTo>
                  <a:pt x="2924517" y="1316149"/>
                </a:lnTo>
                <a:cubicBezTo>
                  <a:pt x="2929522" y="1365433"/>
                  <a:pt x="2932086" y="1415439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1263625" y="2932086"/>
                  <a:pt x="1070788" y="2891063"/>
                  <a:pt x="895393" y="2816877"/>
                </a:cubicBezTo>
                <a:lnTo>
                  <a:pt x="860602" y="2800117"/>
                </a:lnTo>
                <a:lnTo>
                  <a:pt x="890420" y="2737498"/>
                </a:lnTo>
                <a:lnTo>
                  <a:pt x="905767" y="2704953"/>
                </a:lnTo>
                <a:lnTo>
                  <a:pt x="996972" y="2747503"/>
                </a:lnTo>
                <a:cubicBezTo>
                  <a:pt x="1143236" y="2801057"/>
                  <a:pt x="1301226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79967" y="2331250"/>
                </a:lnTo>
                <a:lnTo>
                  <a:pt x="2247684" y="2362027"/>
                </a:lnTo>
                <a:cubicBezTo>
                  <a:pt x="2207653" y="2395064"/>
                  <a:pt x="2162783" y="2422447"/>
                  <a:pt x="2114297" y="2442955"/>
                </a:cubicBezTo>
                <a:lnTo>
                  <a:pt x="2059004" y="2460119"/>
                </a:lnTo>
                <a:lnTo>
                  <a:pt x="2057681" y="2466670"/>
                </a:lnTo>
                <a:cubicBezTo>
                  <a:pt x="2032054" y="2527258"/>
                  <a:pt x="1972060" y="2569771"/>
                  <a:pt x="1902137" y="2569771"/>
                </a:cubicBezTo>
                <a:lnTo>
                  <a:pt x="1835760" y="2569771"/>
                </a:lnTo>
                <a:lnTo>
                  <a:pt x="1855608" y="2530109"/>
                </a:lnTo>
                <a:lnTo>
                  <a:pt x="1874319" y="2491427"/>
                </a:lnTo>
                <a:lnTo>
                  <a:pt x="1913433" y="2483530"/>
                </a:lnTo>
                <a:cubicBezTo>
                  <a:pt x="1958908" y="2464296"/>
                  <a:pt x="1990816" y="2419268"/>
                  <a:pt x="1990816" y="2366787"/>
                </a:cubicBezTo>
                <a:lnTo>
                  <a:pt x="1990816" y="2264721"/>
                </a:lnTo>
                <a:lnTo>
                  <a:pt x="1989248" y="2249168"/>
                </a:lnTo>
                <a:lnTo>
                  <a:pt x="2038536" y="2143900"/>
                </a:lnTo>
                <a:lnTo>
                  <a:pt x="2041832" y="2136818"/>
                </a:lnTo>
                <a:lnTo>
                  <a:pt x="2046994" y="2146329"/>
                </a:lnTo>
                <a:cubicBezTo>
                  <a:pt x="2062418" y="2182795"/>
                  <a:pt x="2070947" y="2222887"/>
                  <a:pt x="2070947" y="2264971"/>
                </a:cubicBezTo>
                <a:lnTo>
                  <a:pt x="2070947" y="2366790"/>
                </a:lnTo>
                <a:lnTo>
                  <a:pt x="2078289" y="2364511"/>
                </a:lnTo>
                <a:lnTo>
                  <a:pt x="2073832" y="2374637"/>
                </a:lnTo>
                <a:cubicBezTo>
                  <a:pt x="2057646" y="2411918"/>
                  <a:pt x="2049160" y="2432749"/>
                  <a:pt x="2050141" y="2433201"/>
                </a:cubicBezTo>
                <a:cubicBezTo>
                  <a:pt x="2051121" y="2433654"/>
                  <a:pt x="2061475" y="2413686"/>
                  <a:pt x="2079359" y="2377189"/>
                </a:cubicBezTo>
                <a:lnTo>
                  <a:pt x="2087962" y="2359404"/>
                </a:lnTo>
                <a:lnTo>
                  <a:pt x="2190756" y="2297038"/>
                </a:lnTo>
                <a:cubicBezTo>
                  <a:pt x="2289700" y="2215382"/>
                  <a:pt x="2352766" y="2091806"/>
                  <a:pt x="2352766" y="1953500"/>
                </a:cubicBezTo>
                <a:lnTo>
                  <a:pt x="2352766" y="1796281"/>
                </a:lnTo>
                <a:lnTo>
                  <a:pt x="2393880" y="1707476"/>
                </a:lnTo>
                <a:lnTo>
                  <a:pt x="2444326" y="1597952"/>
                </a:lnTo>
                <a:lnTo>
                  <a:pt x="2444325" y="1914206"/>
                </a:lnTo>
                <a:lnTo>
                  <a:pt x="2416134" y="1975791"/>
                </a:lnTo>
                <a:cubicBezTo>
                  <a:pt x="2345507" y="2131568"/>
                  <a:pt x="2297717" y="2241687"/>
                  <a:pt x="2300658" y="2243045"/>
                </a:cubicBezTo>
                <a:cubicBezTo>
                  <a:pt x="2303599" y="2244403"/>
                  <a:pt x="2356435" y="2136614"/>
                  <a:pt x="2429217" y="1981833"/>
                </a:cubicBezTo>
                <a:lnTo>
                  <a:pt x="2443933" y="1950242"/>
                </a:lnTo>
                <a:lnTo>
                  <a:pt x="2438099" y="2027350"/>
                </a:lnTo>
                <a:cubicBezTo>
                  <a:pt x="2425799" y="2107846"/>
                  <a:pt x="2395738" y="2182498"/>
                  <a:pt x="2352040" y="2247179"/>
                </a:cubicBezTo>
                <a:lnTo>
                  <a:pt x="2346603" y="225410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lnTo>
                  <a:pt x="2827935" y="1404064"/>
                </a:lnTo>
                <a:lnTo>
                  <a:pt x="2835629" y="1387906"/>
                </a:lnTo>
                <a:cubicBezTo>
                  <a:pt x="2851181" y="1355073"/>
                  <a:pt x="2868153" y="1319081"/>
                  <a:pt x="2886318" y="1280416"/>
                </a:cubicBezTo>
                <a:close/>
                <a:moveTo>
                  <a:pt x="2401286" y="1192952"/>
                </a:moveTo>
                <a:lnTo>
                  <a:pt x="2423887" y="1280854"/>
                </a:lnTo>
                <a:lnTo>
                  <a:pt x="2396049" y="1339317"/>
                </a:lnTo>
                <a:lnTo>
                  <a:pt x="2350273" y="1436388"/>
                </a:lnTo>
                <a:lnTo>
                  <a:pt x="2348202" y="1395359"/>
                </a:lnTo>
                <a:lnTo>
                  <a:pt x="2337866" y="1327635"/>
                </a:lnTo>
                <a:lnTo>
                  <a:pt x="2344904" y="1312921"/>
                </a:lnTo>
                <a:cubicBezTo>
                  <a:pt x="2355787" y="1290022"/>
                  <a:pt x="2367364" y="1265531"/>
                  <a:pt x="2379494" y="1239734"/>
                </a:cubicBezTo>
                <a:close/>
                <a:moveTo>
                  <a:pt x="2367766" y="1100417"/>
                </a:moveTo>
                <a:lnTo>
                  <a:pt x="2394270" y="1172831"/>
                </a:lnTo>
                <a:lnTo>
                  <a:pt x="2366410" y="1233692"/>
                </a:lnTo>
                <a:lnTo>
                  <a:pt x="2334181" y="1305150"/>
                </a:lnTo>
                <a:lnTo>
                  <a:pt x="2313019" y="1222848"/>
                </a:lnTo>
                <a:lnTo>
                  <a:pt x="2312037" y="1220167"/>
                </a:lnTo>
                <a:lnTo>
                  <a:pt x="2366044" y="1104138"/>
                </a:lnTo>
                <a:close/>
                <a:moveTo>
                  <a:pt x="161548" y="1067249"/>
                </a:moveTo>
                <a:lnTo>
                  <a:pt x="117521" y="1258283"/>
                </a:lnTo>
                <a:lnTo>
                  <a:pt x="112403" y="1303097"/>
                </a:lnTo>
                <a:lnTo>
                  <a:pt x="79218" y="1375588"/>
                </a:lnTo>
                <a:cubicBezTo>
                  <a:pt x="55676" y="1427513"/>
                  <a:pt x="34671" y="1474366"/>
                  <a:pt x="17237" y="1513808"/>
                </a:cubicBezTo>
                <a:lnTo>
                  <a:pt x="3945" y="1544164"/>
                </a:lnTo>
                <a:lnTo>
                  <a:pt x="0" y="1466043"/>
                </a:lnTo>
                <a:lnTo>
                  <a:pt x="2875" y="1409110"/>
                </a:lnTo>
                <a:lnTo>
                  <a:pt x="15248" y="1382684"/>
                </a:lnTo>
                <a:cubicBezTo>
                  <a:pt x="55882" y="1295634"/>
                  <a:pt x="100361" y="1199836"/>
                  <a:pt x="146841" y="1099181"/>
                </a:cubicBezTo>
                <a:close/>
                <a:moveTo>
                  <a:pt x="333600" y="832828"/>
                </a:moveTo>
                <a:lnTo>
                  <a:pt x="325216" y="849630"/>
                </a:lnTo>
                <a:cubicBezTo>
                  <a:pt x="302542" y="895755"/>
                  <a:pt x="271137" y="961397"/>
                  <a:pt x="234746" y="1038788"/>
                </a:cubicBezTo>
                <a:lnTo>
                  <a:pt x="228071" y="1053119"/>
                </a:lnTo>
                <a:lnTo>
                  <a:pt x="194409" y="1038847"/>
                </a:lnTo>
                <a:lnTo>
                  <a:pt x="179329" y="1028646"/>
                </a:lnTo>
                <a:lnTo>
                  <a:pt x="214541" y="952195"/>
                </a:lnTo>
                <a:lnTo>
                  <a:pt x="261079" y="850609"/>
                </a:lnTo>
                <a:lnTo>
                  <a:pt x="300474" y="838675"/>
                </a:lnTo>
                <a:close/>
                <a:moveTo>
                  <a:pt x="382381" y="824218"/>
                </a:moveTo>
                <a:lnTo>
                  <a:pt x="375390" y="839570"/>
                </a:lnTo>
                <a:cubicBezTo>
                  <a:pt x="340082" y="917372"/>
                  <a:pt x="309822" y="984612"/>
                  <a:pt x="286379" y="1037364"/>
                </a:cubicBezTo>
                <a:lnTo>
                  <a:pt x="272353" y="1069227"/>
                </a:lnTo>
                <a:lnTo>
                  <a:pt x="255996" y="1064959"/>
                </a:lnTo>
                <a:lnTo>
                  <a:pt x="241440" y="1058788"/>
                </a:lnTo>
                <a:lnTo>
                  <a:pt x="247830" y="1044830"/>
                </a:lnTo>
                <a:cubicBezTo>
                  <a:pt x="283143" y="966941"/>
                  <a:pt x="312747" y="900467"/>
                  <a:pt x="333155" y="853296"/>
                </a:cubicBezTo>
                <a:lnTo>
                  <a:pt x="342538" y="831250"/>
                </a:lnTo>
                <a:close/>
                <a:moveTo>
                  <a:pt x="2497942" y="818528"/>
                </a:moveTo>
                <a:lnTo>
                  <a:pt x="2534070" y="820533"/>
                </a:lnTo>
                <a:lnTo>
                  <a:pt x="2556182" y="824436"/>
                </a:lnTo>
                <a:lnTo>
                  <a:pt x="2521937" y="896892"/>
                </a:lnTo>
                <a:cubicBezTo>
                  <a:pt x="2497677" y="948485"/>
                  <a:pt x="2471200" y="1005300"/>
                  <a:pt x="2443616" y="1065034"/>
                </a:cubicBezTo>
                <a:lnTo>
                  <a:pt x="2426703" y="1101980"/>
                </a:lnTo>
                <a:lnTo>
                  <a:pt x="2417299" y="1102415"/>
                </a:lnTo>
                <a:lnTo>
                  <a:pt x="2368515" y="1098799"/>
                </a:lnTo>
                <a:lnTo>
                  <a:pt x="2434032" y="957285"/>
                </a:lnTo>
                <a:close/>
                <a:moveTo>
                  <a:pt x="2418676" y="814128"/>
                </a:moveTo>
                <a:lnTo>
                  <a:pt x="2481461" y="817613"/>
                </a:lnTo>
                <a:lnTo>
                  <a:pt x="2419833" y="950727"/>
                </a:lnTo>
                <a:cubicBezTo>
                  <a:pt x="2396593" y="1001055"/>
                  <a:pt x="2373952" y="1050214"/>
                  <a:pt x="2352132" y="1097714"/>
                </a:cubicBezTo>
                <a:lnTo>
                  <a:pt x="2304930" y="1200749"/>
                </a:lnTo>
                <a:lnTo>
                  <a:pt x="2283289" y="1141620"/>
                </a:lnTo>
                <a:lnTo>
                  <a:pt x="2274009" y="1124523"/>
                </a:lnTo>
                <a:lnTo>
                  <a:pt x="2329769" y="1005430"/>
                </a:lnTo>
                <a:cubicBezTo>
                  <a:pt x="2350086" y="961905"/>
                  <a:pt x="2371365" y="916192"/>
                  <a:pt x="2393374" y="868780"/>
                </a:cubicBezTo>
                <a:close/>
                <a:moveTo>
                  <a:pt x="520025" y="814051"/>
                </a:moveTo>
                <a:lnTo>
                  <a:pt x="524480" y="814381"/>
                </a:lnTo>
                <a:lnTo>
                  <a:pt x="465990" y="940718"/>
                </a:lnTo>
                <a:cubicBezTo>
                  <a:pt x="442750" y="991045"/>
                  <a:pt x="420109" y="1040204"/>
                  <a:pt x="398289" y="1087704"/>
                </a:cubicBezTo>
                <a:lnTo>
                  <a:pt x="395384" y="1094047"/>
                </a:lnTo>
                <a:lnTo>
                  <a:pt x="332851" y="1085013"/>
                </a:lnTo>
                <a:lnTo>
                  <a:pt x="279745" y="1071156"/>
                </a:lnTo>
                <a:lnTo>
                  <a:pt x="294318" y="1041030"/>
                </a:lnTo>
                <a:cubicBezTo>
                  <a:pt x="319272" y="988976"/>
                  <a:pt x="350836" y="922338"/>
                  <a:pt x="387165" y="845007"/>
                </a:cubicBezTo>
                <a:lnTo>
                  <a:pt x="398206" y="821424"/>
                </a:lnTo>
                <a:lnTo>
                  <a:pt x="403254" y="820533"/>
                </a:lnTo>
                <a:cubicBezTo>
                  <a:pt x="440142" y="816321"/>
                  <a:pt x="479362" y="814051"/>
                  <a:pt x="520025" y="814051"/>
                </a:cubicBezTo>
                <a:close/>
                <a:moveTo>
                  <a:pt x="2770380" y="798871"/>
                </a:moveTo>
                <a:lnTo>
                  <a:pt x="2816877" y="895393"/>
                </a:lnTo>
                <a:cubicBezTo>
                  <a:pt x="2853970" y="983091"/>
                  <a:pt x="2882772" y="1075149"/>
                  <a:pt x="2902301" y="1170584"/>
                </a:cubicBezTo>
                <a:lnTo>
                  <a:pt x="2907267" y="1203119"/>
                </a:lnTo>
                <a:lnTo>
                  <a:pt x="2874543" y="1274978"/>
                </a:lnTo>
                <a:lnTo>
                  <a:pt x="2827027" y="1380088"/>
                </a:lnTo>
                <a:lnTo>
                  <a:pt x="2826306" y="1361078"/>
                </a:lnTo>
                <a:cubicBezTo>
                  <a:pt x="2818398" y="1257149"/>
                  <a:pt x="2798846" y="1156476"/>
                  <a:pt x="2768950" y="1060360"/>
                </a:cubicBezTo>
                <a:lnTo>
                  <a:pt x="2757472" y="1028999"/>
                </a:lnTo>
                <a:lnTo>
                  <a:pt x="2742916" y="1038847"/>
                </a:lnTo>
                <a:lnTo>
                  <a:pt x="2687065" y="1062527"/>
                </a:lnTo>
                <a:lnTo>
                  <a:pt x="2699728" y="1033759"/>
                </a:lnTo>
                <a:cubicBezTo>
                  <a:pt x="2715914" y="996477"/>
                  <a:pt x="2724400" y="975647"/>
                  <a:pt x="2723420" y="975195"/>
                </a:cubicBezTo>
                <a:cubicBezTo>
                  <a:pt x="2722439" y="974742"/>
                  <a:pt x="2712086" y="994710"/>
                  <a:pt x="2694201" y="1031207"/>
                </a:cubicBezTo>
                <a:lnTo>
                  <a:pt x="2677375" y="1065991"/>
                </a:lnTo>
                <a:lnTo>
                  <a:pt x="2642168" y="1075178"/>
                </a:lnTo>
                <a:lnTo>
                  <a:pt x="2699393" y="952232"/>
                </a:lnTo>
                <a:cubicBezTo>
                  <a:pt x="2721402" y="904819"/>
                  <a:pt x="2744142" y="855706"/>
                  <a:pt x="2767382" y="805379"/>
                </a:cubicBezTo>
                <a:close/>
                <a:moveTo>
                  <a:pt x="2101705" y="743073"/>
                </a:moveTo>
                <a:lnTo>
                  <a:pt x="2158561" y="789984"/>
                </a:lnTo>
                <a:lnTo>
                  <a:pt x="2200772" y="841146"/>
                </a:lnTo>
                <a:lnTo>
                  <a:pt x="2264450" y="825382"/>
                </a:lnTo>
                <a:lnTo>
                  <a:pt x="2401161" y="815248"/>
                </a:lnTo>
                <a:lnTo>
                  <a:pt x="2379463" y="862356"/>
                </a:lnTo>
                <a:cubicBezTo>
                  <a:pt x="2357643" y="909856"/>
                  <a:pt x="2336644" y="955697"/>
                  <a:pt x="2316686" y="999388"/>
                </a:cubicBezTo>
                <a:lnTo>
                  <a:pt x="2266229" y="1110189"/>
                </a:lnTo>
                <a:lnTo>
                  <a:pt x="2201775" y="991442"/>
                </a:lnTo>
                <a:cubicBezTo>
                  <a:pt x="2169999" y="944408"/>
                  <a:pt x="2133816" y="900595"/>
                  <a:pt x="2093818" y="860597"/>
                </a:cubicBezTo>
                <a:lnTo>
                  <a:pt x="2059683" y="832433"/>
                </a:lnTo>
                <a:lnTo>
                  <a:pt x="2087235" y="774137"/>
                </a:lnTo>
                <a:close/>
                <a:moveTo>
                  <a:pt x="934218" y="664845"/>
                </a:moveTo>
                <a:lnTo>
                  <a:pt x="905950" y="725219"/>
                </a:lnTo>
                <a:cubicBezTo>
                  <a:pt x="885633" y="768744"/>
                  <a:pt x="864355" y="814456"/>
                  <a:pt x="842346" y="861869"/>
                </a:cubicBezTo>
                <a:lnTo>
                  <a:pt x="842204" y="862176"/>
                </a:lnTo>
                <a:lnTo>
                  <a:pt x="735549" y="991442"/>
                </a:lnTo>
                <a:cubicBezTo>
                  <a:pt x="656109" y="1109029"/>
                  <a:pt x="604214" y="1246754"/>
                  <a:pt x="589123" y="1395359"/>
                </a:cubicBezTo>
                <a:lnTo>
                  <a:pt x="588122" y="1415183"/>
                </a:lnTo>
                <a:lnTo>
                  <a:pt x="587351" y="1416875"/>
                </a:lnTo>
                <a:cubicBezTo>
                  <a:pt x="552043" y="1494677"/>
                  <a:pt x="521784" y="1561917"/>
                  <a:pt x="498341" y="1614668"/>
                </a:cubicBezTo>
                <a:lnTo>
                  <a:pt x="492998" y="1626805"/>
                </a:lnTo>
                <a:lnTo>
                  <a:pt x="492998" y="1479883"/>
                </a:lnTo>
                <a:cubicBezTo>
                  <a:pt x="492998" y="1345172"/>
                  <a:pt x="520299" y="1216838"/>
                  <a:pt x="569671" y="1100111"/>
                </a:cubicBezTo>
                <a:lnTo>
                  <a:pt x="570449" y="1098677"/>
                </a:lnTo>
                <a:lnTo>
                  <a:pt x="520025" y="1102415"/>
                </a:lnTo>
                <a:cubicBezTo>
                  <a:pt x="486139" y="1102415"/>
                  <a:pt x="453256" y="1100839"/>
                  <a:pt x="421888" y="1097876"/>
                </a:cubicBezTo>
                <a:lnTo>
                  <a:pt x="411177" y="1096328"/>
                </a:lnTo>
                <a:lnTo>
                  <a:pt x="412201" y="1094128"/>
                </a:lnTo>
                <a:cubicBezTo>
                  <a:pt x="434210" y="1046715"/>
                  <a:pt x="456950" y="997602"/>
                  <a:pt x="480190" y="947275"/>
                </a:cubicBezTo>
                <a:lnTo>
                  <a:pt x="540841" y="815594"/>
                </a:lnTo>
                <a:lnTo>
                  <a:pt x="672874" y="825382"/>
                </a:lnTo>
                <a:lnTo>
                  <a:pt x="727367" y="838872"/>
                </a:lnTo>
                <a:lnTo>
                  <a:pt x="727131" y="839411"/>
                </a:lnTo>
                <a:cubicBezTo>
                  <a:pt x="706723" y="886582"/>
                  <a:pt x="695511" y="914452"/>
                  <a:pt x="696981" y="915131"/>
                </a:cubicBezTo>
                <a:cubicBezTo>
                  <a:pt x="698452" y="915810"/>
                  <a:pt x="712396" y="889202"/>
                  <a:pt x="735070" y="843077"/>
                </a:cubicBezTo>
                <a:lnTo>
                  <a:pt x="736067" y="841026"/>
                </a:lnTo>
                <a:lnTo>
                  <a:pt x="736552" y="841146"/>
                </a:lnTo>
                <a:lnTo>
                  <a:pt x="778764" y="789984"/>
                </a:lnTo>
                <a:cubicBezTo>
                  <a:pt x="822904" y="745844"/>
                  <a:pt x="871254" y="705914"/>
                  <a:pt x="923159" y="670847"/>
                </a:cubicBezTo>
                <a:close/>
                <a:moveTo>
                  <a:pt x="2692562" y="664229"/>
                </a:moveTo>
                <a:lnTo>
                  <a:pt x="2755143" y="767240"/>
                </a:lnTo>
                <a:lnTo>
                  <a:pt x="2761599" y="780642"/>
                </a:lnTo>
                <a:lnTo>
                  <a:pt x="2753182" y="798821"/>
                </a:lnTo>
                <a:cubicBezTo>
                  <a:pt x="2729942" y="849149"/>
                  <a:pt x="2707302" y="898308"/>
                  <a:pt x="2685482" y="945808"/>
                </a:cubicBezTo>
                <a:lnTo>
                  <a:pt x="2624049" y="1079905"/>
                </a:lnTo>
                <a:lnTo>
                  <a:pt x="2604474" y="1085013"/>
                </a:lnTo>
                <a:cubicBezTo>
                  <a:pt x="2576653" y="1090562"/>
                  <a:pt x="2546803" y="1094913"/>
                  <a:pt x="2515436" y="1097876"/>
                </a:cubicBezTo>
                <a:lnTo>
                  <a:pt x="2444034" y="1101179"/>
                </a:lnTo>
                <a:lnTo>
                  <a:pt x="2457816" y="1071591"/>
                </a:lnTo>
                <a:cubicBezTo>
                  <a:pt x="2499192" y="981990"/>
                  <a:pt x="2537183" y="898545"/>
                  <a:pt x="2568303" y="829143"/>
                </a:cubicBezTo>
                <a:lnTo>
                  <a:pt x="2569363" y="826763"/>
                </a:lnTo>
                <a:lnTo>
                  <a:pt x="2601760" y="832481"/>
                </a:lnTo>
                <a:lnTo>
                  <a:pt x="2573571" y="895468"/>
                </a:lnTo>
                <a:cubicBezTo>
                  <a:pt x="2538407" y="974595"/>
                  <a:pt x="2518578" y="1021124"/>
                  <a:pt x="2520048" y="1021803"/>
                </a:cubicBezTo>
                <a:cubicBezTo>
                  <a:pt x="2521518" y="1022482"/>
                  <a:pt x="2544079" y="977215"/>
                  <a:pt x="2581510" y="899134"/>
                </a:cubicBezTo>
                <a:lnTo>
                  <a:pt x="2612358" y="834352"/>
                </a:lnTo>
                <a:lnTo>
                  <a:pt x="2636850" y="838675"/>
                </a:lnTo>
                <a:lnTo>
                  <a:pt x="2683467" y="852797"/>
                </a:lnTo>
                <a:lnTo>
                  <a:pt x="2665627" y="815765"/>
                </a:lnTo>
                <a:lnTo>
                  <a:pt x="2640195" y="775554"/>
                </a:lnTo>
                <a:lnTo>
                  <a:pt x="2674356" y="703111"/>
                </a:lnTo>
                <a:close/>
                <a:moveTo>
                  <a:pt x="1981014" y="652853"/>
                </a:moveTo>
                <a:lnTo>
                  <a:pt x="2014165" y="670847"/>
                </a:lnTo>
                <a:lnTo>
                  <a:pt x="2090019" y="733432"/>
                </a:lnTo>
                <a:lnTo>
                  <a:pt x="2074151" y="768095"/>
                </a:lnTo>
                <a:lnTo>
                  <a:pt x="2049079" y="823685"/>
                </a:lnTo>
                <a:lnTo>
                  <a:pt x="1962973" y="752640"/>
                </a:lnTo>
                <a:lnTo>
                  <a:pt x="1940297" y="740332"/>
                </a:lnTo>
                <a:close/>
                <a:moveTo>
                  <a:pt x="269961" y="620176"/>
                </a:moveTo>
                <a:lnTo>
                  <a:pt x="227960" y="710413"/>
                </a:lnTo>
                <a:cubicBezTo>
                  <a:pt x="205951" y="757826"/>
                  <a:pt x="183211" y="806939"/>
                  <a:pt x="159971" y="857266"/>
                </a:cubicBezTo>
                <a:cubicBezTo>
                  <a:pt x="136731" y="907593"/>
                  <a:pt x="114090" y="956752"/>
                  <a:pt x="92271" y="1004252"/>
                </a:cubicBezTo>
                <a:lnTo>
                  <a:pt x="47329" y="1102352"/>
                </a:lnTo>
                <a:lnTo>
                  <a:pt x="65911" y="1030087"/>
                </a:lnTo>
                <a:cubicBezTo>
                  <a:pt x="108745" y="892368"/>
                  <a:pt x="171340" y="763356"/>
                  <a:pt x="250377" y="646365"/>
                </a:cubicBezTo>
                <a:close/>
                <a:moveTo>
                  <a:pt x="1858664" y="586444"/>
                </a:moveTo>
                <a:lnTo>
                  <a:pt x="1967553" y="645547"/>
                </a:lnTo>
                <a:lnTo>
                  <a:pt x="1927350" y="733304"/>
                </a:lnTo>
                <a:lnTo>
                  <a:pt x="1818246" y="674085"/>
                </a:lnTo>
                <a:lnTo>
                  <a:pt x="1828146" y="652701"/>
                </a:lnTo>
                <a:close/>
                <a:moveTo>
                  <a:pt x="2616482" y="559138"/>
                </a:moveTo>
                <a:lnTo>
                  <a:pt x="2681709" y="646365"/>
                </a:lnTo>
                <a:lnTo>
                  <a:pt x="2684132" y="650352"/>
                </a:lnTo>
                <a:lnTo>
                  <a:pt x="2662582" y="697674"/>
                </a:lnTo>
                <a:lnTo>
                  <a:pt x="2632719" y="763734"/>
                </a:lnTo>
                <a:lnTo>
                  <a:pt x="2611868" y="730766"/>
                </a:lnTo>
                <a:lnTo>
                  <a:pt x="2620347" y="711400"/>
                </a:lnTo>
                <a:cubicBezTo>
                  <a:pt x="2640755" y="664228"/>
                  <a:pt x="2651968" y="636359"/>
                  <a:pt x="2650497" y="635680"/>
                </a:cubicBezTo>
                <a:cubicBezTo>
                  <a:pt x="2649027" y="635001"/>
                  <a:pt x="2635083" y="661609"/>
                  <a:pt x="2612408" y="707734"/>
                </a:cubicBezTo>
                <a:lnTo>
                  <a:pt x="2605842" y="721239"/>
                </a:lnTo>
                <a:lnTo>
                  <a:pt x="2569111" y="663162"/>
                </a:lnTo>
                <a:close/>
                <a:moveTo>
                  <a:pt x="2564557" y="497463"/>
                </a:moveTo>
                <a:lnTo>
                  <a:pt x="2597313" y="533504"/>
                </a:lnTo>
                <a:lnTo>
                  <a:pt x="2607597" y="547256"/>
                </a:lnTo>
                <a:lnTo>
                  <a:pt x="2559010" y="651027"/>
                </a:lnTo>
                <a:lnTo>
                  <a:pt x="2517118" y="600874"/>
                </a:lnTo>
                <a:lnTo>
                  <a:pt x="2529063" y="574941"/>
                </a:lnTo>
                <a:close/>
                <a:moveTo>
                  <a:pt x="2500955" y="427816"/>
                </a:moveTo>
                <a:lnTo>
                  <a:pt x="2502692" y="429394"/>
                </a:lnTo>
                <a:lnTo>
                  <a:pt x="2553756" y="485579"/>
                </a:lnTo>
                <a:lnTo>
                  <a:pt x="2515152" y="568517"/>
                </a:lnTo>
                <a:lnTo>
                  <a:pt x="2506215" y="587821"/>
                </a:lnTo>
                <a:lnTo>
                  <a:pt x="2454739" y="526192"/>
                </a:lnTo>
                <a:lnTo>
                  <a:pt x="2481911" y="468700"/>
                </a:lnTo>
                <a:close/>
                <a:moveTo>
                  <a:pt x="456033" y="405183"/>
                </a:moveTo>
                <a:lnTo>
                  <a:pt x="447162" y="422912"/>
                </a:lnTo>
                <a:cubicBezTo>
                  <a:pt x="393509" y="532404"/>
                  <a:pt x="272081" y="790661"/>
                  <a:pt x="132640" y="1092624"/>
                </a:cubicBezTo>
                <a:cubicBezTo>
                  <a:pt x="109400" y="1142951"/>
                  <a:pt x="86760" y="1192110"/>
                  <a:pt x="64940" y="1239610"/>
                </a:cubicBezTo>
                <a:lnTo>
                  <a:pt x="4806" y="1370874"/>
                </a:lnTo>
                <a:lnTo>
                  <a:pt x="7569" y="1316149"/>
                </a:lnTo>
                <a:lnTo>
                  <a:pt x="28864" y="1176616"/>
                </a:lnTo>
                <a:lnTo>
                  <a:pt x="42578" y="1147327"/>
                </a:lnTo>
                <a:cubicBezTo>
                  <a:pt x="83212" y="1060276"/>
                  <a:pt x="127691" y="964478"/>
                  <a:pt x="174171" y="863823"/>
                </a:cubicBezTo>
                <a:cubicBezTo>
                  <a:pt x="220651" y="763169"/>
                  <a:pt x="264733" y="667187"/>
                  <a:pt x="304648" y="579805"/>
                </a:cubicBezTo>
                <a:lnTo>
                  <a:pt x="311654" y="564420"/>
                </a:lnTo>
                <a:lnTo>
                  <a:pt x="334773" y="533504"/>
                </a:lnTo>
                <a:cubicBezTo>
                  <a:pt x="364650" y="497301"/>
                  <a:pt x="396232" y="462557"/>
                  <a:pt x="429394" y="429394"/>
                </a:cubicBezTo>
                <a:close/>
                <a:moveTo>
                  <a:pt x="2316129" y="273116"/>
                </a:moveTo>
                <a:lnTo>
                  <a:pt x="2398583" y="334773"/>
                </a:lnTo>
                <a:lnTo>
                  <a:pt x="2408917" y="344165"/>
                </a:lnTo>
                <a:lnTo>
                  <a:pt x="2395436" y="375941"/>
                </a:lnTo>
                <a:cubicBezTo>
                  <a:pt x="2391414" y="385865"/>
                  <a:pt x="2389537" y="391186"/>
                  <a:pt x="2390027" y="391412"/>
                </a:cubicBezTo>
                <a:cubicBezTo>
                  <a:pt x="2390518" y="391638"/>
                  <a:pt x="2393351" y="386760"/>
                  <a:pt x="2398297" y="377262"/>
                </a:cubicBezTo>
                <a:lnTo>
                  <a:pt x="2413001" y="347878"/>
                </a:lnTo>
                <a:lnTo>
                  <a:pt x="2489531" y="417432"/>
                </a:lnTo>
                <a:lnTo>
                  <a:pt x="2468827" y="462658"/>
                </a:lnTo>
                <a:lnTo>
                  <a:pt x="2444546" y="516495"/>
                </a:lnTo>
                <a:lnTo>
                  <a:pt x="2321130" y="402977"/>
                </a:lnTo>
                <a:lnTo>
                  <a:pt x="2273378" y="369456"/>
                </a:lnTo>
                <a:lnTo>
                  <a:pt x="2276044" y="363545"/>
                </a:lnTo>
                <a:cubicBezTo>
                  <a:pt x="2286418" y="340411"/>
                  <a:pt x="2296027" y="318838"/>
                  <a:pt x="2304744" y="299116"/>
                </a:cubicBezTo>
                <a:close/>
                <a:moveTo>
                  <a:pt x="1469722" y="256588"/>
                </a:moveTo>
                <a:lnTo>
                  <a:pt x="1495326" y="291015"/>
                </a:lnTo>
                <a:lnTo>
                  <a:pt x="1463958" y="360565"/>
                </a:lnTo>
                <a:cubicBezTo>
                  <a:pt x="1412092" y="476235"/>
                  <a:pt x="1379313" y="552896"/>
                  <a:pt x="1381764" y="554027"/>
                </a:cubicBezTo>
                <a:cubicBezTo>
                  <a:pt x="1384214" y="555159"/>
                  <a:pt x="1421314" y="480494"/>
                  <a:pt x="1475732" y="366002"/>
                </a:cubicBezTo>
                <a:lnTo>
                  <a:pt x="1505016" y="304043"/>
                </a:lnTo>
                <a:lnTo>
                  <a:pt x="1566293" y="386435"/>
                </a:lnTo>
                <a:lnTo>
                  <a:pt x="1615994" y="309327"/>
                </a:lnTo>
                <a:lnTo>
                  <a:pt x="1786307" y="558153"/>
                </a:lnTo>
                <a:lnTo>
                  <a:pt x="1844776" y="579553"/>
                </a:lnTo>
                <a:lnTo>
                  <a:pt x="1813947" y="646143"/>
                </a:lnTo>
                <a:lnTo>
                  <a:pt x="1803735" y="668314"/>
                </a:lnTo>
                <a:lnTo>
                  <a:pt x="1646840" y="619611"/>
                </a:lnTo>
                <a:lnTo>
                  <a:pt x="1581850" y="613059"/>
                </a:lnTo>
                <a:lnTo>
                  <a:pt x="1584834" y="606443"/>
                </a:lnTo>
                <a:cubicBezTo>
                  <a:pt x="1636701" y="490773"/>
                  <a:pt x="1669480" y="414112"/>
                  <a:pt x="1667029" y="412981"/>
                </a:cubicBezTo>
                <a:cubicBezTo>
                  <a:pt x="1664578" y="411849"/>
                  <a:pt x="1627478" y="486514"/>
                  <a:pt x="1573060" y="601005"/>
                </a:cubicBezTo>
                <a:lnTo>
                  <a:pt x="1568021" y="611665"/>
                </a:lnTo>
                <a:lnTo>
                  <a:pt x="1468662" y="601649"/>
                </a:lnTo>
                <a:cubicBezTo>
                  <a:pt x="1285558" y="601649"/>
                  <a:pt x="1115455" y="657312"/>
                  <a:pt x="974351" y="752640"/>
                </a:cubicBezTo>
                <a:lnTo>
                  <a:pt x="869673" y="839008"/>
                </a:lnTo>
                <a:lnTo>
                  <a:pt x="919034" y="731261"/>
                </a:lnTo>
                <a:lnTo>
                  <a:pt x="954223" y="653987"/>
                </a:lnTo>
                <a:lnTo>
                  <a:pt x="1088890" y="580892"/>
                </a:lnTo>
                <a:lnTo>
                  <a:pt x="1153845" y="557118"/>
                </a:lnTo>
                <a:lnTo>
                  <a:pt x="1323449" y="309328"/>
                </a:lnTo>
                <a:lnTo>
                  <a:pt x="1373150" y="386436"/>
                </a:lnTo>
                <a:close/>
                <a:moveTo>
                  <a:pt x="646261" y="250455"/>
                </a:moveTo>
                <a:lnTo>
                  <a:pt x="630385" y="284564"/>
                </a:lnTo>
                <a:cubicBezTo>
                  <a:pt x="608376" y="331977"/>
                  <a:pt x="585636" y="381090"/>
                  <a:pt x="562396" y="431417"/>
                </a:cubicBezTo>
                <a:lnTo>
                  <a:pt x="549430" y="459569"/>
                </a:lnTo>
                <a:lnTo>
                  <a:pt x="478512" y="524798"/>
                </a:lnTo>
                <a:cubicBezTo>
                  <a:pt x="437101" y="568233"/>
                  <a:pt x="398527" y="614395"/>
                  <a:pt x="363085" y="662989"/>
                </a:cubicBezTo>
                <a:lnTo>
                  <a:pt x="304262" y="755995"/>
                </a:lnTo>
                <a:lnTo>
                  <a:pt x="333846" y="691028"/>
                </a:lnTo>
                <a:cubicBezTo>
                  <a:pt x="386809" y="574325"/>
                  <a:pt x="428411" y="481387"/>
                  <a:pt x="452689" y="425464"/>
                </a:cubicBezTo>
                <a:lnTo>
                  <a:pt x="464594" y="397402"/>
                </a:lnTo>
                <a:lnTo>
                  <a:pt x="533504" y="334773"/>
                </a:lnTo>
                <a:close/>
                <a:moveTo>
                  <a:pt x="2192423" y="193697"/>
                </a:moveTo>
                <a:lnTo>
                  <a:pt x="2285722" y="250377"/>
                </a:lnTo>
                <a:lnTo>
                  <a:pt x="2308033" y="267061"/>
                </a:lnTo>
                <a:lnTo>
                  <a:pt x="2294704" y="294480"/>
                </a:lnTo>
                <a:cubicBezTo>
                  <a:pt x="2285344" y="313904"/>
                  <a:pt x="2275153" y="335210"/>
                  <a:pt x="2264270" y="358108"/>
                </a:cubicBezTo>
                <a:lnTo>
                  <a:pt x="2262512" y="361828"/>
                </a:lnTo>
                <a:lnTo>
                  <a:pt x="2173451" y="299308"/>
                </a:lnTo>
                <a:lnTo>
                  <a:pt x="2149745" y="286988"/>
                </a:lnTo>
                <a:lnTo>
                  <a:pt x="2182375" y="215761"/>
                </a:lnTo>
                <a:close/>
                <a:moveTo>
                  <a:pt x="2156392" y="172871"/>
                </a:moveTo>
                <a:lnTo>
                  <a:pt x="2164846" y="176944"/>
                </a:lnTo>
                <a:lnTo>
                  <a:pt x="2180255" y="186305"/>
                </a:lnTo>
                <a:lnTo>
                  <a:pt x="2169292" y="209720"/>
                </a:lnTo>
                <a:lnTo>
                  <a:pt x="2136524" y="280118"/>
                </a:lnTo>
                <a:lnTo>
                  <a:pt x="2111112" y="266912"/>
                </a:lnTo>
                <a:lnTo>
                  <a:pt x="2143123" y="200738"/>
                </a:lnTo>
                <a:close/>
                <a:moveTo>
                  <a:pt x="2066994" y="129806"/>
                </a:moveTo>
                <a:lnTo>
                  <a:pt x="2147855" y="168758"/>
                </a:lnTo>
                <a:lnTo>
                  <a:pt x="2135183" y="197072"/>
                </a:lnTo>
                <a:lnTo>
                  <a:pt x="2105683" y="264091"/>
                </a:lnTo>
                <a:lnTo>
                  <a:pt x="2025220" y="222277"/>
                </a:lnTo>
                <a:lnTo>
                  <a:pt x="2064107" y="136257"/>
                </a:lnTo>
                <a:close/>
                <a:moveTo>
                  <a:pt x="2003879" y="103199"/>
                </a:moveTo>
                <a:lnTo>
                  <a:pt x="2036693" y="115209"/>
                </a:lnTo>
                <a:lnTo>
                  <a:pt x="2057182" y="125079"/>
                </a:lnTo>
                <a:lnTo>
                  <a:pt x="2054066" y="131621"/>
                </a:lnTo>
                <a:lnTo>
                  <a:pt x="2014053" y="216473"/>
                </a:lnTo>
                <a:lnTo>
                  <a:pt x="2012321" y="215573"/>
                </a:lnTo>
                <a:lnTo>
                  <a:pt x="1959066" y="196460"/>
                </a:lnTo>
                <a:lnTo>
                  <a:pt x="1972487" y="168852"/>
                </a:lnTo>
                <a:cubicBezTo>
                  <a:pt x="1981847" y="149428"/>
                  <a:pt x="1992038" y="128122"/>
                  <a:pt x="2002921" y="105224"/>
                </a:cubicBezTo>
                <a:close/>
                <a:moveTo>
                  <a:pt x="1938787" y="79375"/>
                </a:moveTo>
                <a:lnTo>
                  <a:pt x="1991630" y="98716"/>
                </a:lnTo>
                <a:lnTo>
                  <a:pt x="1991147" y="99787"/>
                </a:lnTo>
                <a:cubicBezTo>
                  <a:pt x="1980774" y="122921"/>
                  <a:pt x="1971164" y="144495"/>
                  <a:pt x="1962447" y="164216"/>
                </a:cubicBezTo>
                <a:lnTo>
                  <a:pt x="1949786" y="193130"/>
                </a:lnTo>
                <a:lnTo>
                  <a:pt x="1894723" y="173368"/>
                </a:lnTo>
                <a:lnTo>
                  <a:pt x="1902620" y="156622"/>
                </a:lnTo>
                <a:close/>
                <a:moveTo>
                  <a:pt x="1865978" y="56649"/>
                </a:moveTo>
                <a:lnTo>
                  <a:pt x="1901999" y="65910"/>
                </a:lnTo>
                <a:lnTo>
                  <a:pt x="1925723" y="74593"/>
                </a:lnTo>
                <a:lnTo>
                  <a:pt x="1890845" y="151184"/>
                </a:lnTo>
                <a:lnTo>
                  <a:pt x="1882758" y="169073"/>
                </a:lnTo>
                <a:lnTo>
                  <a:pt x="1839521" y="153556"/>
                </a:lnTo>
                <a:lnTo>
                  <a:pt x="1821407" y="149736"/>
                </a:lnTo>
                <a:lnTo>
                  <a:pt x="1837104" y="117286"/>
                </a:lnTo>
                <a:close/>
                <a:moveTo>
                  <a:pt x="1640532" y="11323"/>
                </a:moveTo>
                <a:lnTo>
                  <a:pt x="1761502" y="29785"/>
                </a:lnTo>
                <a:lnTo>
                  <a:pt x="1855829" y="54039"/>
                </a:lnTo>
                <a:lnTo>
                  <a:pt x="1829165" y="113620"/>
                </a:lnTo>
                <a:lnTo>
                  <a:pt x="1813958" y="148166"/>
                </a:lnTo>
                <a:lnTo>
                  <a:pt x="1656834" y="115038"/>
                </a:lnTo>
                <a:lnTo>
                  <a:pt x="1595018" y="110749"/>
                </a:lnTo>
                <a:close/>
                <a:moveTo>
                  <a:pt x="1466043" y="0"/>
                </a:moveTo>
                <a:cubicBezTo>
                  <a:pt x="1516648" y="0"/>
                  <a:pt x="1566653" y="2564"/>
                  <a:pt x="1615937" y="7569"/>
                </a:cubicBezTo>
                <a:lnTo>
                  <a:pt x="1625274" y="8994"/>
                </a:lnTo>
                <a:lnTo>
                  <a:pt x="1578413" y="109597"/>
                </a:lnTo>
                <a:lnTo>
                  <a:pt x="1466043" y="101802"/>
                </a:lnTo>
                <a:cubicBezTo>
                  <a:pt x="1336544" y="101802"/>
                  <a:pt x="1211259" y="119846"/>
                  <a:pt x="1092566" y="153556"/>
                </a:cubicBezTo>
                <a:lnTo>
                  <a:pt x="1046983" y="169915"/>
                </a:lnTo>
                <a:lnTo>
                  <a:pt x="1066394" y="125585"/>
                </a:lnTo>
                <a:cubicBezTo>
                  <a:pt x="1086802" y="78414"/>
                  <a:pt x="1098014" y="50545"/>
                  <a:pt x="1096544" y="49865"/>
                </a:cubicBezTo>
                <a:cubicBezTo>
                  <a:pt x="1094583" y="48960"/>
                  <a:pt x="1070447" y="96564"/>
                  <a:pt x="1033009" y="174262"/>
                </a:cubicBezTo>
                <a:lnTo>
                  <a:pt x="1032623" y="175069"/>
                </a:lnTo>
                <a:lnTo>
                  <a:pt x="919766" y="215573"/>
                </a:lnTo>
                <a:lnTo>
                  <a:pt x="779469" y="288481"/>
                </a:lnTo>
                <a:lnTo>
                  <a:pt x="786038" y="273558"/>
                </a:lnTo>
                <a:cubicBezTo>
                  <a:pt x="802224" y="236276"/>
                  <a:pt x="810710" y="215445"/>
                  <a:pt x="809730" y="214993"/>
                </a:cubicBezTo>
                <a:cubicBezTo>
                  <a:pt x="808749" y="214540"/>
                  <a:pt x="798395" y="234508"/>
                  <a:pt x="780511" y="271005"/>
                </a:cubicBezTo>
                <a:lnTo>
                  <a:pt x="769569" y="293626"/>
                </a:lnTo>
                <a:lnTo>
                  <a:pt x="758635" y="299308"/>
                </a:lnTo>
                <a:cubicBezTo>
                  <a:pt x="707067" y="330641"/>
                  <a:pt x="657742" y="365297"/>
                  <a:pt x="610956" y="402977"/>
                </a:cubicBezTo>
                <a:lnTo>
                  <a:pt x="579306" y="432089"/>
                </a:lnTo>
                <a:lnTo>
                  <a:pt x="644296" y="290988"/>
                </a:lnTo>
                <a:lnTo>
                  <a:pt x="669277" y="236457"/>
                </a:lnTo>
                <a:lnTo>
                  <a:pt x="767240" y="176944"/>
                </a:lnTo>
                <a:cubicBezTo>
                  <a:pt x="974968" y="64099"/>
                  <a:pt x="121302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77C03935-63C3-40B3-B0A7-BC2184039761}"/>
              </a:ext>
            </a:extLst>
          </p:cNvPr>
          <p:cNvSpPr/>
          <p:nvPr/>
        </p:nvSpPr>
        <p:spPr>
          <a:xfrm>
            <a:off x="3722237" y="925619"/>
            <a:ext cx="2525292" cy="2525292"/>
          </a:xfrm>
          <a:custGeom>
            <a:avLst/>
            <a:gdLst>
              <a:gd name="connsiteX0" fmla="*/ 753835 w 2932086"/>
              <a:gd name="connsiteY0" fmla="*/ 2626567 h 2932086"/>
              <a:gd name="connsiteX1" fmla="*/ 786983 w 2932086"/>
              <a:gd name="connsiteY1" fmla="*/ 2649538 h 2932086"/>
              <a:gd name="connsiteX2" fmla="*/ 871958 w 2932086"/>
              <a:gd name="connsiteY2" fmla="*/ 2689181 h 2932086"/>
              <a:gd name="connsiteX3" fmla="*/ 847069 w 2932086"/>
              <a:gd name="connsiteY3" fmla="*/ 2741841 h 2932086"/>
              <a:gd name="connsiteX4" fmla="*/ 827379 w 2932086"/>
              <a:gd name="connsiteY4" fmla="*/ 2784113 h 2932086"/>
              <a:gd name="connsiteX5" fmla="*/ 767240 w 2932086"/>
              <a:gd name="connsiteY5" fmla="*/ 2755143 h 2932086"/>
              <a:gd name="connsiteX6" fmla="*/ 710564 w 2932086"/>
              <a:gd name="connsiteY6" fmla="*/ 2720711 h 2932086"/>
              <a:gd name="connsiteX7" fmla="*/ 736988 w 2932086"/>
              <a:gd name="connsiteY7" fmla="*/ 2663340 h 2932086"/>
              <a:gd name="connsiteX8" fmla="*/ 636872 w 2932086"/>
              <a:gd name="connsiteY8" fmla="*/ 2545516 h 2932086"/>
              <a:gd name="connsiteX9" fmla="*/ 713026 w 2932086"/>
              <a:gd name="connsiteY9" fmla="*/ 2598288 h 2932086"/>
              <a:gd name="connsiteX10" fmla="*/ 704459 w 2932086"/>
              <a:gd name="connsiteY10" fmla="*/ 2618482 h 2932086"/>
              <a:gd name="connsiteX11" fmla="*/ 699050 w 2932086"/>
              <a:gd name="connsiteY11" fmla="*/ 2633954 h 2932086"/>
              <a:gd name="connsiteX12" fmla="*/ 707320 w 2932086"/>
              <a:gd name="connsiteY12" fmla="*/ 2619804 h 2932086"/>
              <a:gd name="connsiteX13" fmla="*/ 716784 w 2932086"/>
              <a:gd name="connsiteY13" fmla="*/ 2600892 h 2932086"/>
              <a:gd name="connsiteX14" fmla="*/ 741259 w 2932086"/>
              <a:gd name="connsiteY14" fmla="*/ 2617853 h 2932086"/>
              <a:gd name="connsiteX15" fmla="*/ 723077 w 2932086"/>
              <a:gd name="connsiteY15" fmla="*/ 2656917 h 2932086"/>
              <a:gd name="connsiteX16" fmla="*/ 697279 w 2932086"/>
              <a:gd name="connsiteY16" fmla="*/ 2712640 h 2932086"/>
              <a:gd name="connsiteX17" fmla="*/ 646365 w 2932086"/>
              <a:gd name="connsiteY17" fmla="*/ 2681709 h 2932086"/>
              <a:gd name="connsiteX18" fmla="*/ 593042 w 2932086"/>
              <a:gd name="connsiteY18" fmla="*/ 2641835 h 2932086"/>
              <a:gd name="connsiteX19" fmla="*/ 632542 w 2932086"/>
              <a:gd name="connsiteY19" fmla="*/ 2555094 h 2932086"/>
              <a:gd name="connsiteX20" fmla="*/ 579175 w 2932086"/>
              <a:gd name="connsiteY20" fmla="*/ 2501413 h 2932086"/>
              <a:gd name="connsiteX21" fmla="*/ 598259 w 2932086"/>
              <a:gd name="connsiteY21" fmla="*/ 2518758 h 2932086"/>
              <a:gd name="connsiteX22" fmla="*/ 626206 w 2932086"/>
              <a:gd name="connsiteY22" fmla="*/ 2538124 h 2932086"/>
              <a:gd name="connsiteX23" fmla="*/ 620767 w 2932086"/>
              <a:gd name="connsiteY23" fmla="*/ 2549657 h 2932086"/>
              <a:gd name="connsiteX24" fmla="*/ 581611 w 2932086"/>
              <a:gd name="connsiteY24" fmla="*/ 2633287 h 2932086"/>
              <a:gd name="connsiteX25" fmla="*/ 533504 w 2932086"/>
              <a:gd name="connsiteY25" fmla="*/ 2597313 h 2932086"/>
              <a:gd name="connsiteX26" fmla="*/ 531779 w 2932086"/>
              <a:gd name="connsiteY26" fmla="*/ 2595745 h 2932086"/>
              <a:gd name="connsiteX27" fmla="*/ 531831 w 2932086"/>
              <a:gd name="connsiteY27" fmla="*/ 2595667 h 2932086"/>
              <a:gd name="connsiteX28" fmla="*/ 564431 w 2932086"/>
              <a:gd name="connsiteY28" fmla="*/ 2531742 h 2932086"/>
              <a:gd name="connsiteX29" fmla="*/ 526423 w 2932086"/>
              <a:gd name="connsiteY29" fmla="*/ 2453469 h 2932086"/>
              <a:gd name="connsiteX30" fmla="*/ 571301 w 2932086"/>
              <a:gd name="connsiteY30" fmla="*/ 2494256 h 2932086"/>
              <a:gd name="connsiteX31" fmla="*/ 556492 w 2932086"/>
              <a:gd name="connsiteY31" fmla="*/ 2528076 h 2932086"/>
              <a:gd name="connsiteX32" fmla="*/ 539278 w 2932086"/>
              <a:gd name="connsiteY32" fmla="*/ 2568522 h 2932086"/>
              <a:gd name="connsiteX33" fmla="*/ 529308 w 2932086"/>
              <a:gd name="connsiteY33" fmla="*/ 2593499 h 2932086"/>
              <a:gd name="connsiteX34" fmla="*/ 481098 w 2932086"/>
              <a:gd name="connsiteY34" fmla="*/ 2549683 h 2932086"/>
              <a:gd name="connsiteX35" fmla="*/ 520009 w 2932086"/>
              <a:gd name="connsiteY35" fmla="*/ 2467168 h 2932086"/>
              <a:gd name="connsiteX36" fmla="*/ 835013 w 2932086"/>
              <a:gd name="connsiteY36" fmla="*/ 2354165 h 2932086"/>
              <a:gd name="connsiteX37" fmla="*/ 850750 w 2932086"/>
              <a:gd name="connsiteY37" fmla="*/ 2363713 h 2932086"/>
              <a:gd name="connsiteX38" fmla="*/ 858899 w 2932086"/>
              <a:gd name="connsiteY38" fmla="*/ 2366243 h 2932086"/>
              <a:gd name="connsiteX39" fmla="*/ 844519 w 2932086"/>
              <a:gd name="connsiteY39" fmla="*/ 2396737 h 2932086"/>
              <a:gd name="connsiteX40" fmla="*/ 822173 w 2932086"/>
              <a:gd name="connsiteY40" fmla="*/ 2444464 h 2932086"/>
              <a:gd name="connsiteX41" fmla="*/ 817311 w 2932086"/>
              <a:gd name="connsiteY41" fmla="*/ 2442955 h 2932086"/>
              <a:gd name="connsiteX42" fmla="*/ 797805 w 2932086"/>
              <a:gd name="connsiteY42" fmla="*/ 2432969 h 2932086"/>
              <a:gd name="connsiteX43" fmla="*/ 802670 w 2932086"/>
              <a:gd name="connsiteY43" fmla="*/ 2422752 h 2932086"/>
              <a:gd name="connsiteX44" fmla="*/ 746557 w 2932086"/>
              <a:gd name="connsiteY44" fmla="*/ 2300498 h 2932086"/>
              <a:gd name="connsiteX45" fmla="*/ 824439 w 2932086"/>
              <a:gd name="connsiteY45" fmla="*/ 2347750 h 2932086"/>
              <a:gd name="connsiteX46" fmla="*/ 792629 w 2932086"/>
              <a:gd name="connsiteY46" fmla="*/ 2418115 h 2932086"/>
              <a:gd name="connsiteX47" fmla="*/ 788185 w 2932086"/>
              <a:gd name="connsiteY47" fmla="*/ 2428044 h 2932086"/>
              <a:gd name="connsiteX48" fmla="*/ 747448 w 2932086"/>
              <a:gd name="connsiteY48" fmla="*/ 2407190 h 2932086"/>
              <a:gd name="connsiteX49" fmla="*/ 710866 w 2932086"/>
              <a:gd name="connsiteY49" fmla="*/ 2381181 h 2932086"/>
              <a:gd name="connsiteX50" fmla="*/ 721553 w 2932086"/>
              <a:gd name="connsiteY50" fmla="*/ 2357300 h 2932086"/>
              <a:gd name="connsiteX51" fmla="*/ 1220872 w 2932086"/>
              <a:gd name="connsiteY51" fmla="*/ 2256925 h 2932086"/>
              <a:gd name="connsiteX52" fmla="*/ 1224841 w 2932086"/>
              <a:gd name="connsiteY52" fmla="*/ 2257420 h 2932086"/>
              <a:gd name="connsiteX53" fmla="*/ 1301206 w 2932086"/>
              <a:gd name="connsiteY53" fmla="*/ 2328506 h 2932086"/>
              <a:gd name="connsiteX54" fmla="*/ 1176171 w 2932086"/>
              <a:gd name="connsiteY54" fmla="*/ 2405655 h 2932086"/>
              <a:gd name="connsiteX55" fmla="*/ 1152555 w 2932086"/>
              <a:gd name="connsiteY55" fmla="*/ 2402713 h 2932086"/>
              <a:gd name="connsiteX56" fmla="*/ 1161726 w 2932086"/>
              <a:gd name="connsiteY56" fmla="*/ 2383266 h 2932086"/>
              <a:gd name="connsiteX57" fmla="*/ 1219563 w 2932086"/>
              <a:gd name="connsiteY57" fmla="*/ 2259736 h 2932086"/>
              <a:gd name="connsiteX58" fmla="*/ 1745766 w 2932086"/>
              <a:gd name="connsiteY58" fmla="*/ 2251357 h 2932086"/>
              <a:gd name="connsiteX59" fmla="*/ 1870801 w 2932086"/>
              <a:gd name="connsiteY59" fmla="*/ 2328506 h 2932086"/>
              <a:gd name="connsiteX60" fmla="*/ 1745766 w 2932086"/>
              <a:gd name="connsiteY60" fmla="*/ 2405655 h 2932086"/>
              <a:gd name="connsiteX61" fmla="*/ 1620731 w 2932086"/>
              <a:gd name="connsiteY61" fmla="*/ 2328506 h 2932086"/>
              <a:gd name="connsiteX62" fmla="*/ 1745766 w 2932086"/>
              <a:gd name="connsiteY62" fmla="*/ 2251357 h 2932086"/>
              <a:gd name="connsiteX63" fmla="*/ 1176171 w 2932086"/>
              <a:gd name="connsiteY63" fmla="*/ 2251357 h 2932086"/>
              <a:gd name="connsiteX64" fmla="*/ 1205860 w 2932086"/>
              <a:gd name="connsiteY64" fmla="*/ 2255055 h 2932086"/>
              <a:gd name="connsiteX65" fmla="*/ 1149951 w 2932086"/>
              <a:gd name="connsiteY65" fmla="*/ 2377828 h 2932086"/>
              <a:gd name="connsiteX66" fmla="*/ 1139440 w 2932086"/>
              <a:gd name="connsiteY66" fmla="*/ 2401079 h 2932086"/>
              <a:gd name="connsiteX67" fmla="*/ 1127502 w 2932086"/>
              <a:gd name="connsiteY67" fmla="*/ 2399592 h 2932086"/>
              <a:gd name="connsiteX68" fmla="*/ 1051136 w 2932086"/>
              <a:gd name="connsiteY68" fmla="*/ 2328506 h 2932086"/>
              <a:gd name="connsiteX69" fmla="*/ 1176171 w 2932086"/>
              <a:gd name="connsiteY69" fmla="*/ 2251357 h 2932086"/>
              <a:gd name="connsiteX70" fmla="*/ 698057 w 2932086"/>
              <a:gd name="connsiteY70" fmla="*/ 2249938 h 2932086"/>
              <a:gd name="connsiteX71" fmla="*/ 740854 w 2932086"/>
              <a:gd name="connsiteY71" fmla="*/ 2297038 h 2932086"/>
              <a:gd name="connsiteX72" fmla="*/ 740960 w 2932086"/>
              <a:gd name="connsiteY72" fmla="*/ 2297102 h 2932086"/>
              <a:gd name="connsiteX73" fmla="*/ 713614 w 2932086"/>
              <a:gd name="connsiteY73" fmla="*/ 2353634 h 2932086"/>
              <a:gd name="connsiteX74" fmla="*/ 703119 w 2932086"/>
              <a:gd name="connsiteY74" fmla="*/ 2375673 h 2932086"/>
              <a:gd name="connsiteX75" fmla="*/ 683925 w 2932086"/>
              <a:gd name="connsiteY75" fmla="*/ 2362027 h 2932086"/>
              <a:gd name="connsiteX76" fmla="*/ 657555 w 2932086"/>
              <a:gd name="connsiteY76" fmla="*/ 2336887 h 2932086"/>
              <a:gd name="connsiteX77" fmla="*/ 314932 w 2932086"/>
              <a:gd name="connsiteY77" fmla="*/ 2196295 h 2932086"/>
              <a:gd name="connsiteX78" fmla="*/ 344067 w 2932086"/>
              <a:gd name="connsiteY78" fmla="*/ 2242353 h 2932086"/>
              <a:gd name="connsiteX79" fmla="*/ 413329 w 2932086"/>
              <a:gd name="connsiteY79" fmla="*/ 2333827 h 2932086"/>
              <a:gd name="connsiteX80" fmla="*/ 447356 w 2932086"/>
              <a:gd name="connsiteY80" fmla="*/ 2371266 h 2932086"/>
              <a:gd name="connsiteX81" fmla="*/ 485911 w 2932086"/>
              <a:gd name="connsiteY81" fmla="*/ 2336225 h 2932086"/>
              <a:gd name="connsiteX82" fmla="*/ 446554 w 2932086"/>
              <a:gd name="connsiteY82" fmla="*/ 2424167 h 2932086"/>
              <a:gd name="connsiteX83" fmla="*/ 417668 w 2932086"/>
              <a:gd name="connsiteY83" fmla="*/ 2489790 h 2932086"/>
              <a:gd name="connsiteX84" fmla="*/ 334773 w 2932086"/>
              <a:gd name="connsiteY84" fmla="*/ 2398583 h 2932086"/>
              <a:gd name="connsiteX85" fmla="*/ 265321 w 2932086"/>
              <a:gd name="connsiteY85" fmla="*/ 2305706 h 2932086"/>
              <a:gd name="connsiteX86" fmla="*/ 283240 w 2932086"/>
              <a:gd name="connsiteY86" fmla="*/ 2266561 h 2932086"/>
              <a:gd name="connsiteX87" fmla="*/ 648613 w 2932086"/>
              <a:gd name="connsiteY87" fmla="*/ 2191518 h 2932086"/>
              <a:gd name="connsiteX88" fmla="*/ 654876 w 2932086"/>
              <a:gd name="connsiteY88" fmla="*/ 2202416 h 2932086"/>
              <a:gd name="connsiteX89" fmla="*/ 687022 w 2932086"/>
              <a:gd name="connsiteY89" fmla="*/ 2237794 h 2932086"/>
              <a:gd name="connsiteX90" fmla="*/ 641818 w 2932086"/>
              <a:gd name="connsiteY90" fmla="*/ 2336543 h 2932086"/>
              <a:gd name="connsiteX91" fmla="*/ 640177 w 2932086"/>
              <a:gd name="connsiteY91" fmla="*/ 2340180 h 2932086"/>
              <a:gd name="connsiteX92" fmla="*/ 598259 w 2932086"/>
              <a:gd name="connsiteY92" fmla="*/ 2371526 h 2932086"/>
              <a:gd name="connsiteX93" fmla="*/ 539996 w 2932086"/>
              <a:gd name="connsiteY93" fmla="*/ 2424479 h 2932086"/>
              <a:gd name="connsiteX94" fmla="*/ 577846 w 2932086"/>
              <a:gd name="connsiteY94" fmla="*/ 2343638 h 2932086"/>
              <a:gd name="connsiteX95" fmla="*/ 641451 w 2932086"/>
              <a:gd name="connsiteY95" fmla="*/ 2206988 h 2932086"/>
              <a:gd name="connsiteX96" fmla="*/ 606533 w 2932086"/>
              <a:gd name="connsiteY96" fmla="*/ 2105367 h 2932086"/>
              <a:gd name="connsiteX97" fmla="*/ 622745 w 2932086"/>
              <a:gd name="connsiteY97" fmla="*/ 2146513 h 2932086"/>
              <a:gd name="connsiteX98" fmla="*/ 639227 w 2932086"/>
              <a:gd name="connsiteY98" fmla="*/ 2175189 h 2932086"/>
              <a:gd name="connsiteX99" fmla="*/ 627540 w 2932086"/>
              <a:gd name="connsiteY99" fmla="*/ 2200564 h 2932086"/>
              <a:gd name="connsiteX100" fmla="*/ 508234 w 2932086"/>
              <a:gd name="connsiteY100" fmla="*/ 2461731 h 2932086"/>
              <a:gd name="connsiteX101" fmla="*/ 472150 w 2932086"/>
              <a:gd name="connsiteY101" fmla="*/ 2541551 h 2932086"/>
              <a:gd name="connsiteX102" fmla="*/ 429394 w 2932086"/>
              <a:gd name="connsiteY102" fmla="*/ 2502692 h 2932086"/>
              <a:gd name="connsiteX103" fmla="*/ 422139 w 2932086"/>
              <a:gd name="connsiteY103" fmla="*/ 2494709 h 2932086"/>
              <a:gd name="connsiteX104" fmla="*/ 422249 w 2932086"/>
              <a:gd name="connsiteY104" fmla="*/ 2494489 h 2932086"/>
              <a:gd name="connsiteX105" fmla="*/ 496651 w 2932086"/>
              <a:gd name="connsiteY105" fmla="*/ 2339300 h 2932086"/>
              <a:gd name="connsiteX106" fmla="*/ 507243 w 2932086"/>
              <a:gd name="connsiteY106" fmla="*/ 2316838 h 2932086"/>
              <a:gd name="connsiteX107" fmla="*/ 533504 w 2932086"/>
              <a:gd name="connsiteY107" fmla="*/ 2292970 h 2932086"/>
              <a:gd name="connsiteX108" fmla="*/ 585183 w 2932086"/>
              <a:gd name="connsiteY108" fmla="*/ 2254325 h 2932086"/>
              <a:gd name="connsiteX109" fmla="*/ 579569 w 2932086"/>
              <a:gd name="connsiteY109" fmla="*/ 2247179 h 2932086"/>
              <a:gd name="connsiteX110" fmla="*/ 557842 w 2932086"/>
              <a:gd name="connsiteY110" fmla="*/ 2209378 h 2932086"/>
              <a:gd name="connsiteX111" fmla="*/ 605177 w 2932086"/>
              <a:gd name="connsiteY111" fmla="*/ 2108280 h 2932086"/>
              <a:gd name="connsiteX112" fmla="*/ 967017 w 2932086"/>
              <a:gd name="connsiteY112" fmla="*/ 2035354 h 2932086"/>
              <a:gd name="connsiteX113" fmla="*/ 960889 w 2932086"/>
              <a:gd name="connsiteY113" fmla="*/ 2048658 h 2932086"/>
              <a:gd name="connsiteX114" fmla="*/ 898112 w 2932086"/>
              <a:gd name="connsiteY114" fmla="*/ 2185690 h 2932086"/>
              <a:gd name="connsiteX115" fmla="*/ 860664 w 2932086"/>
              <a:gd name="connsiteY115" fmla="*/ 2267924 h 2932086"/>
              <a:gd name="connsiteX116" fmla="*/ 860664 w 2932086"/>
              <a:gd name="connsiteY116" fmla="*/ 2264971 h 2932086"/>
              <a:gd name="connsiteX117" fmla="*/ 949938 w 2932086"/>
              <a:gd name="connsiteY117" fmla="*/ 2049445 h 2932086"/>
              <a:gd name="connsiteX118" fmla="*/ 1358554 w 2932086"/>
              <a:gd name="connsiteY118" fmla="*/ 1960171 h 2932086"/>
              <a:gd name="connsiteX119" fmla="*/ 1760432 w 2932086"/>
              <a:gd name="connsiteY119" fmla="*/ 1960171 h 2932086"/>
              <a:gd name="connsiteX120" fmla="*/ 1879074 w 2932086"/>
              <a:gd name="connsiteY120" fmla="*/ 1984124 h 2932086"/>
              <a:gd name="connsiteX121" fmla="*/ 1928058 w 2932086"/>
              <a:gd name="connsiteY121" fmla="*/ 2010711 h 2932086"/>
              <a:gd name="connsiteX122" fmla="*/ 1912260 w 2932086"/>
              <a:gd name="connsiteY122" fmla="*/ 2045738 h 2932086"/>
              <a:gd name="connsiteX123" fmla="*/ 1894006 w 2932086"/>
              <a:gd name="connsiteY123" fmla="*/ 2086716 h 2932086"/>
              <a:gd name="connsiteX124" fmla="*/ 1845381 w 2932086"/>
              <a:gd name="connsiteY124" fmla="*/ 2053933 h 2932086"/>
              <a:gd name="connsiteX125" fmla="*/ 1756335 w 2932086"/>
              <a:gd name="connsiteY125" fmla="*/ 2035955 h 2932086"/>
              <a:gd name="connsiteX126" fmla="*/ 1323507 w 2932086"/>
              <a:gd name="connsiteY126" fmla="*/ 2035955 h 2932086"/>
              <a:gd name="connsiteX127" fmla="*/ 1351156 w 2932086"/>
              <a:gd name="connsiteY127" fmla="*/ 1976233 h 2932086"/>
              <a:gd name="connsiteX128" fmla="*/ 1165464 w 2932086"/>
              <a:gd name="connsiteY128" fmla="*/ 1960171 h 2932086"/>
              <a:gd name="connsiteX129" fmla="*/ 1341357 w 2932086"/>
              <a:gd name="connsiteY129" fmla="*/ 1960171 h 2932086"/>
              <a:gd name="connsiteX130" fmla="*/ 1336957 w 2932086"/>
              <a:gd name="connsiteY130" fmla="*/ 1969676 h 2932086"/>
              <a:gd name="connsiteX131" fmla="*/ 1306429 w 2932086"/>
              <a:gd name="connsiteY131" fmla="*/ 2035955 h 2932086"/>
              <a:gd name="connsiteX132" fmla="*/ 1169561 w 2932086"/>
              <a:gd name="connsiteY132" fmla="*/ 2035955 h 2932086"/>
              <a:gd name="connsiteX133" fmla="*/ 940795 w 2932086"/>
              <a:gd name="connsiteY133" fmla="*/ 2264721 h 2932086"/>
              <a:gd name="connsiteX134" fmla="*/ 940795 w 2932086"/>
              <a:gd name="connsiteY134" fmla="*/ 2366787 h 2932086"/>
              <a:gd name="connsiteX135" fmla="*/ 1067495 w 2932086"/>
              <a:gd name="connsiteY135" fmla="*/ 2493487 h 2932086"/>
              <a:gd name="connsiteX136" fmla="*/ 1097699 w 2932086"/>
              <a:gd name="connsiteY136" fmla="*/ 2493487 h 2932086"/>
              <a:gd name="connsiteX137" fmla="*/ 1063559 w 2932086"/>
              <a:gd name="connsiteY137" fmla="*/ 2569771 h 2932086"/>
              <a:gd name="connsiteX138" fmla="*/ 1029474 w 2932086"/>
              <a:gd name="connsiteY138" fmla="*/ 2569771 h 2932086"/>
              <a:gd name="connsiteX139" fmla="*/ 979276 w 2932086"/>
              <a:gd name="connsiteY139" fmla="*/ 2562182 h 2932086"/>
              <a:gd name="connsiteX140" fmla="*/ 949158 w 2932086"/>
              <a:gd name="connsiteY140" fmla="*/ 2547704 h 2932086"/>
              <a:gd name="connsiteX141" fmla="*/ 962692 w 2932086"/>
              <a:gd name="connsiteY141" fmla="*/ 2515904 h 2932086"/>
              <a:gd name="connsiteX142" fmla="*/ 975629 w 2932086"/>
              <a:gd name="connsiteY142" fmla="*/ 2480630 h 2932086"/>
              <a:gd name="connsiteX143" fmla="*/ 957165 w 2932086"/>
              <a:gd name="connsiteY143" fmla="*/ 2513352 h 2932086"/>
              <a:gd name="connsiteX144" fmla="*/ 941791 w 2932086"/>
              <a:gd name="connsiteY144" fmla="*/ 2544162 h 2932086"/>
              <a:gd name="connsiteX145" fmla="*/ 935091 w 2932086"/>
              <a:gd name="connsiteY145" fmla="*/ 2540941 h 2932086"/>
              <a:gd name="connsiteX146" fmla="*/ 873930 w 2932086"/>
              <a:gd name="connsiteY146" fmla="*/ 2466670 h 2932086"/>
              <a:gd name="connsiteX147" fmla="*/ 872608 w 2932086"/>
              <a:gd name="connsiteY147" fmla="*/ 2460120 h 2932086"/>
              <a:gd name="connsiteX148" fmla="*/ 835195 w 2932086"/>
              <a:gd name="connsiteY148" fmla="*/ 2448506 h 2932086"/>
              <a:gd name="connsiteX149" fmla="*/ 856294 w 2932086"/>
              <a:gd name="connsiteY149" fmla="*/ 2402174 h 2932086"/>
              <a:gd name="connsiteX150" fmla="*/ 998827 w 2932086"/>
              <a:gd name="connsiteY150" fmla="*/ 2078045 h 2932086"/>
              <a:gd name="connsiteX151" fmla="*/ 895208 w 2932086"/>
              <a:gd name="connsiteY151" fmla="*/ 2289246 h 2932086"/>
              <a:gd name="connsiteX152" fmla="*/ 860664 w 2932086"/>
              <a:gd name="connsiteY152" fmla="*/ 2362499 h 2932086"/>
              <a:gd name="connsiteX153" fmla="*/ 860664 w 2932086"/>
              <a:gd name="connsiteY153" fmla="*/ 2299659 h 2932086"/>
              <a:gd name="connsiteX154" fmla="*/ 911196 w 2932086"/>
              <a:gd name="connsiteY154" fmla="*/ 2191733 h 2932086"/>
              <a:gd name="connsiteX155" fmla="*/ 974801 w 2932086"/>
              <a:gd name="connsiteY155" fmla="*/ 2055082 h 2932086"/>
              <a:gd name="connsiteX156" fmla="*/ 994391 w 2932086"/>
              <a:gd name="connsiteY156" fmla="*/ 2012768 h 2932086"/>
              <a:gd name="connsiteX157" fmla="*/ 995048 w 2932086"/>
              <a:gd name="connsiteY157" fmla="*/ 2012226 h 2932086"/>
              <a:gd name="connsiteX158" fmla="*/ 1165464 w 2932086"/>
              <a:gd name="connsiteY158" fmla="*/ 1960171 h 2932086"/>
              <a:gd name="connsiteX159" fmla="*/ 179812 w 2932086"/>
              <a:gd name="connsiteY159" fmla="*/ 1920094 h 2932086"/>
              <a:gd name="connsiteX160" fmla="*/ 184584 w 2932086"/>
              <a:gd name="connsiteY160" fmla="*/ 1935115 h 2932086"/>
              <a:gd name="connsiteX161" fmla="*/ 229235 w 2932086"/>
              <a:gd name="connsiteY161" fmla="*/ 2042537 h 2932086"/>
              <a:gd name="connsiteX162" fmla="*/ 253144 w 2932086"/>
              <a:gd name="connsiteY162" fmla="*/ 2088535 h 2932086"/>
              <a:gd name="connsiteX163" fmla="*/ 247020 w 2932086"/>
              <a:gd name="connsiteY163" fmla="*/ 2102924 h 2932086"/>
              <a:gd name="connsiteX164" fmla="*/ 234084 w 2932086"/>
              <a:gd name="connsiteY164" fmla="*/ 2138199 h 2932086"/>
              <a:gd name="connsiteX165" fmla="*/ 252547 w 2932086"/>
              <a:gd name="connsiteY165" fmla="*/ 2105476 h 2932086"/>
              <a:gd name="connsiteX166" fmla="*/ 257153 w 2932086"/>
              <a:gd name="connsiteY166" fmla="*/ 2096246 h 2932086"/>
              <a:gd name="connsiteX167" fmla="*/ 282549 w 2932086"/>
              <a:gd name="connsiteY167" fmla="*/ 2145103 h 2932086"/>
              <a:gd name="connsiteX168" fmla="*/ 306691 w 2932086"/>
              <a:gd name="connsiteY168" fmla="*/ 2183268 h 2932086"/>
              <a:gd name="connsiteX169" fmla="*/ 304747 w 2932086"/>
              <a:gd name="connsiteY169" fmla="*/ 2187333 h 2932086"/>
              <a:gd name="connsiteX170" fmla="*/ 270156 w 2932086"/>
              <a:gd name="connsiteY170" fmla="*/ 2260519 h 2932086"/>
              <a:gd name="connsiteX171" fmla="*/ 255331 w 2932086"/>
              <a:gd name="connsiteY171" fmla="*/ 2292346 h 2932086"/>
              <a:gd name="connsiteX172" fmla="*/ 250377 w 2932086"/>
              <a:gd name="connsiteY172" fmla="*/ 2285722 h 2932086"/>
              <a:gd name="connsiteX173" fmla="*/ 176944 w 2932086"/>
              <a:gd name="connsiteY173" fmla="*/ 2164846 h 2932086"/>
              <a:gd name="connsiteX174" fmla="*/ 120221 w 2932086"/>
              <a:gd name="connsiteY174" fmla="*/ 2047098 h 2932086"/>
              <a:gd name="connsiteX175" fmla="*/ 137875 w 2932086"/>
              <a:gd name="connsiteY175" fmla="*/ 2009663 h 2932086"/>
              <a:gd name="connsiteX176" fmla="*/ 123948 w 2932086"/>
              <a:gd name="connsiteY176" fmla="*/ 1711273 h 2932086"/>
              <a:gd name="connsiteX177" fmla="*/ 149056 w 2932086"/>
              <a:gd name="connsiteY177" fmla="*/ 1823294 h 2932086"/>
              <a:gd name="connsiteX178" fmla="*/ 173483 w 2932086"/>
              <a:gd name="connsiteY178" fmla="*/ 1900175 h 2932086"/>
              <a:gd name="connsiteX179" fmla="*/ 126100 w 2932086"/>
              <a:gd name="connsiteY179" fmla="*/ 2004226 h 2932086"/>
              <a:gd name="connsiteX180" fmla="*/ 113515 w 2932086"/>
              <a:gd name="connsiteY180" fmla="*/ 2032065 h 2932086"/>
              <a:gd name="connsiteX181" fmla="*/ 65911 w 2932086"/>
              <a:gd name="connsiteY181" fmla="*/ 1901999 h 2932086"/>
              <a:gd name="connsiteX182" fmla="*/ 55142 w 2932086"/>
              <a:gd name="connsiteY182" fmla="*/ 1860118 h 2932086"/>
              <a:gd name="connsiteX183" fmla="*/ 103554 w 2932086"/>
              <a:gd name="connsiteY183" fmla="*/ 1755551 h 2932086"/>
              <a:gd name="connsiteX184" fmla="*/ 2438611 w 2932086"/>
              <a:gd name="connsiteY184" fmla="*/ 1509733 h 2932086"/>
              <a:gd name="connsiteX185" fmla="*/ 2438611 w 2932086"/>
              <a:gd name="connsiteY185" fmla="*/ 1806731 h 2932086"/>
              <a:gd name="connsiteX186" fmla="*/ 2413292 w 2932086"/>
              <a:gd name="connsiteY186" fmla="*/ 1862330 h 2932086"/>
              <a:gd name="connsiteX187" fmla="*/ 2364337 w 2932086"/>
              <a:gd name="connsiteY187" fmla="*/ 1970621 h 2932086"/>
              <a:gd name="connsiteX188" fmla="*/ 2341976 w 2932086"/>
              <a:gd name="connsiteY188" fmla="*/ 2020587 h 2932086"/>
              <a:gd name="connsiteX189" fmla="*/ 2347051 w 2932086"/>
              <a:gd name="connsiteY189" fmla="*/ 1953500 h 2932086"/>
              <a:gd name="connsiteX190" fmla="*/ 2347051 w 2932086"/>
              <a:gd name="connsiteY190" fmla="*/ 1708034 h 2932086"/>
              <a:gd name="connsiteX191" fmla="*/ 2390746 w 2932086"/>
              <a:gd name="connsiteY191" fmla="*/ 1613655 h 2932086"/>
              <a:gd name="connsiteX192" fmla="*/ 583602 w 2932086"/>
              <a:gd name="connsiteY192" fmla="*/ 1394088 h 2932086"/>
              <a:gd name="connsiteX193" fmla="*/ 583408 w 2932086"/>
              <a:gd name="connsiteY193" fmla="*/ 1395359 h 2932086"/>
              <a:gd name="connsiteX194" fmla="*/ 578843 w 2932086"/>
              <a:gd name="connsiteY194" fmla="*/ 1485753 h 2932086"/>
              <a:gd name="connsiteX195" fmla="*/ 578843 w 2932086"/>
              <a:gd name="connsiteY195" fmla="*/ 1953500 h 2932086"/>
              <a:gd name="connsiteX196" fmla="*/ 598858 w 2932086"/>
              <a:gd name="connsiteY196" fmla="*/ 2085889 h 2932086"/>
              <a:gd name="connsiteX197" fmla="*/ 599194 w 2932086"/>
              <a:gd name="connsiteY197" fmla="*/ 2086740 h 2932086"/>
              <a:gd name="connsiteX198" fmla="*/ 592093 w 2932086"/>
              <a:gd name="connsiteY198" fmla="*/ 2102239 h 2932086"/>
              <a:gd name="connsiteX199" fmla="*/ 549730 w 2932086"/>
              <a:gd name="connsiteY199" fmla="*/ 2195266 h 2932086"/>
              <a:gd name="connsiteX200" fmla="*/ 540569 w 2932086"/>
              <a:gd name="connsiteY200" fmla="*/ 2179327 h 2932086"/>
              <a:gd name="connsiteX201" fmla="*/ 487283 w 2932086"/>
              <a:gd name="connsiteY201" fmla="*/ 1945058 h 2932086"/>
              <a:gd name="connsiteX202" fmla="*/ 487283 w 2932086"/>
              <a:gd name="connsiteY202" fmla="*/ 1607660 h 2932086"/>
              <a:gd name="connsiteX203" fmla="*/ 518170 w 2932086"/>
              <a:gd name="connsiteY203" fmla="*/ 1540186 h 2932086"/>
              <a:gd name="connsiteX204" fmla="*/ 580152 w 2932086"/>
              <a:gd name="connsiteY204" fmla="*/ 1401966 h 2932086"/>
              <a:gd name="connsiteX205" fmla="*/ 959487 w 2932086"/>
              <a:gd name="connsiteY205" fmla="*/ 1337629 h 2932086"/>
              <a:gd name="connsiteX206" fmla="*/ 962226 w 2932086"/>
              <a:gd name="connsiteY206" fmla="*/ 1341691 h 2932086"/>
              <a:gd name="connsiteX207" fmla="*/ 970888 w 2932086"/>
              <a:gd name="connsiteY207" fmla="*/ 1384595 h 2932086"/>
              <a:gd name="connsiteX208" fmla="*/ 903568 w 2932086"/>
              <a:gd name="connsiteY208" fmla="*/ 1486157 h 2932086"/>
              <a:gd name="connsiteX209" fmla="*/ 890952 w 2932086"/>
              <a:gd name="connsiteY209" fmla="*/ 1488704 h 2932086"/>
              <a:gd name="connsiteX210" fmla="*/ 923776 w 2932086"/>
              <a:gd name="connsiteY210" fmla="*/ 1416625 h 2932086"/>
              <a:gd name="connsiteX211" fmla="*/ 2043571 w 2932086"/>
              <a:gd name="connsiteY211" fmla="*/ 1283795 h 2932086"/>
              <a:gd name="connsiteX212" fmla="*/ 2026557 w 2932086"/>
              <a:gd name="connsiteY212" fmla="*/ 1321519 h 2932086"/>
              <a:gd name="connsiteX213" fmla="*/ 1997857 w 2932086"/>
              <a:gd name="connsiteY213" fmla="*/ 1385948 h 2932086"/>
              <a:gd name="connsiteX214" fmla="*/ 1984030 w 2932086"/>
              <a:gd name="connsiteY214" fmla="*/ 1417525 h 2932086"/>
              <a:gd name="connsiteX215" fmla="*/ 1977382 w 2932086"/>
              <a:gd name="connsiteY215" fmla="*/ 1384595 h 2932086"/>
              <a:gd name="connsiteX216" fmla="*/ 2009666 w 2932086"/>
              <a:gd name="connsiteY216" fmla="*/ 1306655 h 2932086"/>
              <a:gd name="connsiteX217" fmla="*/ 891829 w 2932086"/>
              <a:gd name="connsiteY217" fmla="*/ 1280663 h 2932086"/>
              <a:gd name="connsiteX218" fmla="*/ 903568 w 2932086"/>
              <a:gd name="connsiteY218" fmla="*/ 1283033 h 2932086"/>
              <a:gd name="connsiteX219" fmla="*/ 938604 w 2932086"/>
              <a:gd name="connsiteY219" fmla="*/ 1306655 h 2932086"/>
              <a:gd name="connsiteX220" fmla="*/ 951957 w 2932086"/>
              <a:gd name="connsiteY220" fmla="*/ 1326459 h 2932086"/>
              <a:gd name="connsiteX221" fmla="*/ 912001 w 2932086"/>
              <a:gd name="connsiteY221" fmla="*/ 1411188 h 2932086"/>
              <a:gd name="connsiteX222" fmla="*/ 874116 w 2932086"/>
              <a:gd name="connsiteY222" fmla="*/ 1492103 h 2932086"/>
              <a:gd name="connsiteX223" fmla="*/ 860664 w 2932086"/>
              <a:gd name="connsiteY223" fmla="*/ 1494819 h 2932086"/>
              <a:gd name="connsiteX224" fmla="*/ 817760 w 2932086"/>
              <a:gd name="connsiteY224" fmla="*/ 1486157 h 2932086"/>
              <a:gd name="connsiteX225" fmla="*/ 802034 w 2932086"/>
              <a:gd name="connsiteY225" fmla="*/ 1475554 h 2932086"/>
              <a:gd name="connsiteX226" fmla="*/ 835640 w 2932086"/>
              <a:gd name="connsiteY226" fmla="*/ 1403408 h 2932086"/>
              <a:gd name="connsiteX227" fmla="*/ 2087606 w 2932086"/>
              <a:gd name="connsiteY227" fmla="*/ 1274371 h 2932086"/>
              <a:gd name="connsiteX228" fmla="*/ 2197830 w 2932086"/>
              <a:gd name="connsiteY228" fmla="*/ 1384595 h 2932086"/>
              <a:gd name="connsiteX229" fmla="*/ 2087606 w 2932086"/>
              <a:gd name="connsiteY229" fmla="*/ 1494819 h 2932086"/>
              <a:gd name="connsiteX230" fmla="*/ 2009666 w 2932086"/>
              <a:gd name="connsiteY230" fmla="*/ 1462535 h 2932086"/>
              <a:gd name="connsiteX231" fmla="*/ 1988315 w 2932086"/>
              <a:gd name="connsiteY231" fmla="*/ 1430867 h 2932086"/>
              <a:gd name="connsiteX232" fmla="*/ 2007898 w 2932086"/>
              <a:gd name="connsiteY232" fmla="*/ 1390585 h 2932086"/>
              <a:gd name="connsiteX233" fmla="*/ 2038332 w 2932086"/>
              <a:gd name="connsiteY233" fmla="*/ 1326956 h 2932086"/>
              <a:gd name="connsiteX234" fmla="*/ 2060609 w 2932086"/>
              <a:gd name="connsiteY234" fmla="*/ 1279822 h 2932086"/>
              <a:gd name="connsiteX235" fmla="*/ 860664 w 2932086"/>
              <a:gd name="connsiteY235" fmla="*/ 1274371 h 2932086"/>
              <a:gd name="connsiteX236" fmla="*/ 876960 w 2932086"/>
              <a:gd name="connsiteY236" fmla="*/ 1277661 h 2932086"/>
              <a:gd name="connsiteX237" fmla="*/ 821441 w 2932086"/>
              <a:gd name="connsiteY237" fmla="*/ 1396851 h 2932086"/>
              <a:gd name="connsiteX238" fmla="*/ 789333 w 2932086"/>
              <a:gd name="connsiteY238" fmla="*/ 1466991 h 2932086"/>
              <a:gd name="connsiteX239" fmla="*/ 782724 w 2932086"/>
              <a:gd name="connsiteY239" fmla="*/ 1462535 h 2932086"/>
              <a:gd name="connsiteX240" fmla="*/ 750440 w 2932086"/>
              <a:gd name="connsiteY240" fmla="*/ 1384595 h 2932086"/>
              <a:gd name="connsiteX241" fmla="*/ 860664 w 2932086"/>
              <a:gd name="connsiteY241" fmla="*/ 1274371 h 2932086"/>
              <a:gd name="connsiteX242" fmla="*/ 2407581 w 2932086"/>
              <a:gd name="connsiteY242" fmla="*/ 1239660 h 2932086"/>
              <a:gd name="connsiteX243" fmla="*/ 2418789 w 2932086"/>
              <a:gd name="connsiteY243" fmla="*/ 1283253 h 2932086"/>
              <a:gd name="connsiteX244" fmla="*/ 2433574 w 2932086"/>
              <a:gd name="connsiteY244" fmla="*/ 1380127 h 2932086"/>
              <a:gd name="connsiteX245" fmla="*/ 2438300 w 2932086"/>
              <a:gd name="connsiteY245" fmla="*/ 1473713 h 2932086"/>
              <a:gd name="connsiteX246" fmla="*/ 2376546 w 2932086"/>
              <a:gd name="connsiteY246" fmla="*/ 1607097 h 2932086"/>
              <a:gd name="connsiteX247" fmla="*/ 2347051 w 2932086"/>
              <a:gd name="connsiteY247" fmla="*/ 1671135 h 2932086"/>
              <a:gd name="connsiteX248" fmla="*/ 2347051 w 2932086"/>
              <a:gd name="connsiteY248" fmla="*/ 1485753 h 2932086"/>
              <a:gd name="connsiteX249" fmla="*/ 2342487 w 2932086"/>
              <a:gd name="connsiteY249" fmla="*/ 1395359 h 2932086"/>
              <a:gd name="connsiteX250" fmla="*/ 2340169 w 2932086"/>
              <a:gd name="connsiteY250" fmla="*/ 1380172 h 2932086"/>
              <a:gd name="connsiteX251" fmla="*/ 2372373 w 2932086"/>
              <a:gd name="connsiteY251" fmla="*/ 1313598 h 2932086"/>
              <a:gd name="connsiteX252" fmla="*/ 2903300 w 2932086"/>
              <a:gd name="connsiteY252" fmla="*/ 1177125 h 2932086"/>
              <a:gd name="connsiteX253" fmla="*/ 2924517 w 2932086"/>
              <a:gd name="connsiteY253" fmla="*/ 1316149 h 2932086"/>
              <a:gd name="connsiteX254" fmla="*/ 2932086 w 2932086"/>
              <a:gd name="connsiteY254" fmla="*/ 1466043 h 2932086"/>
              <a:gd name="connsiteX255" fmla="*/ 1466043 w 2932086"/>
              <a:gd name="connsiteY255" fmla="*/ 2932086 h 2932086"/>
              <a:gd name="connsiteX256" fmla="*/ 895393 w 2932086"/>
              <a:gd name="connsiteY256" fmla="*/ 2816877 h 2932086"/>
              <a:gd name="connsiteX257" fmla="*/ 840643 w 2932086"/>
              <a:gd name="connsiteY257" fmla="*/ 2790503 h 2932086"/>
              <a:gd name="connsiteX258" fmla="*/ 860153 w 2932086"/>
              <a:gd name="connsiteY258" fmla="*/ 2747883 h 2932086"/>
              <a:gd name="connsiteX259" fmla="*/ 884078 w 2932086"/>
              <a:gd name="connsiteY259" fmla="*/ 2694835 h 2932086"/>
              <a:gd name="connsiteX260" fmla="*/ 996972 w 2932086"/>
              <a:gd name="connsiteY260" fmla="*/ 2747503 h 2932086"/>
              <a:gd name="connsiteX261" fmla="*/ 1466043 w 2932086"/>
              <a:gd name="connsiteY261" fmla="*/ 2830284 h 2932086"/>
              <a:gd name="connsiteX262" fmla="*/ 2333827 w 2932086"/>
              <a:gd name="connsiteY262" fmla="*/ 2518758 h 2932086"/>
              <a:gd name="connsiteX263" fmla="*/ 2414825 w 2932086"/>
              <a:gd name="connsiteY263" fmla="*/ 2445142 h 2932086"/>
              <a:gd name="connsiteX264" fmla="*/ 2333827 w 2932086"/>
              <a:gd name="connsiteY264" fmla="*/ 2371526 h 2932086"/>
              <a:gd name="connsiteX265" fmla="*/ 2276764 w 2932086"/>
              <a:gd name="connsiteY265" fmla="*/ 2328855 h 2932086"/>
              <a:gd name="connsiteX266" fmla="*/ 2241969 w 2932086"/>
              <a:gd name="connsiteY266" fmla="*/ 2362027 h 2932086"/>
              <a:gd name="connsiteX267" fmla="*/ 2108582 w 2932086"/>
              <a:gd name="connsiteY267" fmla="*/ 2442955 h 2932086"/>
              <a:gd name="connsiteX268" fmla="*/ 2053289 w 2932086"/>
              <a:gd name="connsiteY268" fmla="*/ 2460119 h 2932086"/>
              <a:gd name="connsiteX269" fmla="*/ 2051966 w 2932086"/>
              <a:gd name="connsiteY269" fmla="*/ 2466670 h 2932086"/>
              <a:gd name="connsiteX270" fmla="*/ 1896422 w 2932086"/>
              <a:gd name="connsiteY270" fmla="*/ 2569771 h 2932086"/>
              <a:gd name="connsiteX271" fmla="*/ 1073412 w 2932086"/>
              <a:gd name="connsiteY271" fmla="*/ 2569771 h 2932086"/>
              <a:gd name="connsiteX272" fmla="*/ 1109737 w 2932086"/>
              <a:gd name="connsiteY272" fmla="*/ 2493487 h 2932086"/>
              <a:gd name="connsiteX273" fmla="*/ 1858401 w 2932086"/>
              <a:gd name="connsiteY273" fmla="*/ 2493487 h 2932086"/>
              <a:gd name="connsiteX274" fmla="*/ 1985101 w 2932086"/>
              <a:gd name="connsiteY274" fmla="*/ 2366787 h 2932086"/>
              <a:gd name="connsiteX275" fmla="*/ 1985101 w 2932086"/>
              <a:gd name="connsiteY275" fmla="*/ 2264721 h 2932086"/>
              <a:gd name="connsiteX276" fmla="*/ 1918097 w 2932086"/>
              <a:gd name="connsiteY276" fmla="*/ 2102959 h 2932086"/>
              <a:gd name="connsiteX277" fmla="*/ 1903858 w 2932086"/>
              <a:gd name="connsiteY277" fmla="*/ 2093358 h 2932086"/>
              <a:gd name="connsiteX278" fmla="*/ 1924034 w 2932086"/>
              <a:gd name="connsiteY278" fmla="*/ 2051175 h 2932086"/>
              <a:gd name="connsiteX279" fmla="*/ 1939190 w 2932086"/>
              <a:gd name="connsiteY279" fmla="*/ 2019109 h 2932086"/>
              <a:gd name="connsiteX280" fmla="*/ 1975958 w 2932086"/>
              <a:gd name="connsiteY280" fmla="*/ 2049445 h 2932086"/>
              <a:gd name="connsiteX281" fmla="*/ 2065232 w 2932086"/>
              <a:gd name="connsiteY281" fmla="*/ 2264971 h 2932086"/>
              <a:gd name="connsiteX282" fmla="*/ 2065232 w 2932086"/>
              <a:gd name="connsiteY282" fmla="*/ 2293696 h 2932086"/>
              <a:gd name="connsiteX283" fmla="*/ 2052415 w 2932086"/>
              <a:gd name="connsiteY283" fmla="*/ 2323908 h 2932086"/>
              <a:gd name="connsiteX284" fmla="*/ 2047006 w 2932086"/>
              <a:gd name="connsiteY284" fmla="*/ 2339379 h 2932086"/>
              <a:gd name="connsiteX285" fmla="*/ 2055277 w 2932086"/>
              <a:gd name="connsiteY285" fmla="*/ 2325229 h 2932086"/>
              <a:gd name="connsiteX286" fmla="*/ 2065232 w 2932086"/>
              <a:gd name="connsiteY286" fmla="*/ 2305334 h 2932086"/>
              <a:gd name="connsiteX287" fmla="*/ 2065232 w 2932086"/>
              <a:gd name="connsiteY287" fmla="*/ 2366790 h 2932086"/>
              <a:gd name="connsiteX288" fmla="*/ 2075144 w 2932086"/>
              <a:gd name="connsiteY288" fmla="*/ 2363713 h 2932086"/>
              <a:gd name="connsiteX289" fmla="*/ 2327036 w 2932086"/>
              <a:gd name="connsiteY289" fmla="*/ 2085889 h 2932086"/>
              <a:gd name="connsiteX290" fmla="*/ 2332046 w 2932086"/>
              <a:gd name="connsiteY290" fmla="*/ 2064149 h 2932086"/>
              <a:gd name="connsiteX291" fmla="*/ 2332220 w 2932086"/>
              <a:gd name="connsiteY291" fmla="*/ 2063790 h 2932086"/>
              <a:gd name="connsiteX292" fmla="*/ 2425066 w 2932086"/>
              <a:gd name="connsiteY292" fmla="*/ 1867768 h 2932086"/>
              <a:gd name="connsiteX293" fmla="*/ 2438610 w 2932086"/>
              <a:gd name="connsiteY293" fmla="*/ 1838840 h 2932086"/>
              <a:gd name="connsiteX294" fmla="*/ 2438610 w 2932086"/>
              <a:gd name="connsiteY294" fmla="*/ 1945058 h 2932086"/>
              <a:gd name="connsiteX295" fmla="*/ 2346325 w 2932086"/>
              <a:gd name="connsiteY295" fmla="*/ 2247179 h 2932086"/>
              <a:gd name="connsiteX296" fmla="*/ 2343003 w 2932086"/>
              <a:gd name="connsiteY296" fmla="*/ 2251408 h 2932086"/>
              <a:gd name="connsiteX297" fmla="*/ 2398583 w 2932086"/>
              <a:gd name="connsiteY297" fmla="*/ 2292970 h 2932086"/>
              <a:gd name="connsiteX298" fmla="*/ 2484730 w 2932086"/>
              <a:gd name="connsiteY298" fmla="*/ 2371266 h 2932086"/>
              <a:gd name="connsiteX299" fmla="*/ 2518758 w 2932086"/>
              <a:gd name="connsiteY299" fmla="*/ 2333827 h 2932086"/>
              <a:gd name="connsiteX300" fmla="*/ 2830284 w 2932086"/>
              <a:gd name="connsiteY300" fmla="*/ 1466043 h 2932086"/>
              <a:gd name="connsiteX301" fmla="*/ 2826306 w 2932086"/>
              <a:gd name="connsiteY301" fmla="*/ 1361078 h 2932086"/>
              <a:gd name="connsiteX302" fmla="*/ 2825466 w 2932086"/>
              <a:gd name="connsiteY302" fmla="*/ 1353718 h 2932086"/>
              <a:gd name="connsiteX303" fmla="*/ 2838644 w 2932086"/>
              <a:gd name="connsiteY303" fmla="*/ 1324500 h 2932086"/>
              <a:gd name="connsiteX304" fmla="*/ 2890688 w 2932086"/>
              <a:gd name="connsiteY304" fmla="*/ 1206757 h 2932086"/>
              <a:gd name="connsiteX305" fmla="*/ 2841791 w 2932086"/>
              <a:gd name="connsiteY305" fmla="*/ 963462 h 2932086"/>
              <a:gd name="connsiteX306" fmla="*/ 2866176 w 2932086"/>
              <a:gd name="connsiteY306" fmla="*/ 1030087 h 2932086"/>
              <a:gd name="connsiteX307" fmla="*/ 2901168 w 2932086"/>
              <a:gd name="connsiteY307" fmla="*/ 1166177 h 2932086"/>
              <a:gd name="connsiteX308" fmla="*/ 2882749 w 2932086"/>
              <a:gd name="connsiteY308" fmla="*/ 1203091 h 2932086"/>
              <a:gd name="connsiteX309" fmla="*/ 2826869 w 2932086"/>
              <a:gd name="connsiteY309" fmla="*/ 1319062 h 2932086"/>
              <a:gd name="connsiteX310" fmla="*/ 2822551 w 2932086"/>
              <a:gd name="connsiteY310" fmla="*/ 1328198 h 2932086"/>
              <a:gd name="connsiteX311" fmla="*/ 2814565 w 2932086"/>
              <a:gd name="connsiteY311" fmla="*/ 1258283 h 2932086"/>
              <a:gd name="connsiteX312" fmla="*/ 2778699 w 2932086"/>
              <a:gd name="connsiteY312" fmla="*/ 1102658 h 2932086"/>
              <a:gd name="connsiteX313" fmla="*/ 2801503 w 2932086"/>
              <a:gd name="connsiteY313" fmla="*/ 1052582 h 2932086"/>
              <a:gd name="connsiteX314" fmla="*/ 2823281 w 2932086"/>
              <a:gd name="connsiteY314" fmla="*/ 912889 h 2932086"/>
              <a:gd name="connsiteX315" fmla="*/ 2836285 w 2932086"/>
              <a:gd name="connsiteY315" fmla="*/ 948418 h 2932086"/>
              <a:gd name="connsiteX316" fmla="*/ 2789729 w 2932086"/>
              <a:gd name="connsiteY316" fmla="*/ 1047145 h 2932086"/>
              <a:gd name="connsiteX317" fmla="*/ 2773764 w 2932086"/>
              <a:gd name="connsiteY317" fmla="*/ 1081242 h 2932086"/>
              <a:gd name="connsiteX318" fmla="*/ 2768951 w 2932086"/>
              <a:gd name="connsiteY318" fmla="*/ 1060360 h 2932086"/>
              <a:gd name="connsiteX319" fmla="*/ 2762381 w 2932086"/>
              <a:gd name="connsiteY319" fmla="*/ 1042409 h 2932086"/>
              <a:gd name="connsiteX320" fmla="*/ 2798568 w 2932086"/>
              <a:gd name="connsiteY320" fmla="*/ 965670 h 2932086"/>
              <a:gd name="connsiteX321" fmla="*/ 2598033 w 2932086"/>
              <a:gd name="connsiteY321" fmla="*/ 832832 h 2932086"/>
              <a:gd name="connsiteX322" fmla="*/ 2631135 w 2932086"/>
              <a:gd name="connsiteY322" fmla="*/ 838675 h 2932086"/>
              <a:gd name="connsiteX323" fmla="*/ 2652008 w 2932086"/>
              <a:gd name="connsiteY323" fmla="*/ 844998 h 2932086"/>
              <a:gd name="connsiteX324" fmla="*/ 2587027 w 2932086"/>
              <a:gd name="connsiteY324" fmla="*/ 986950 h 2932086"/>
              <a:gd name="connsiteX325" fmla="*/ 2553746 w 2932086"/>
              <a:gd name="connsiteY325" fmla="*/ 1060741 h 2932086"/>
              <a:gd name="connsiteX326" fmla="*/ 2539094 w 2932086"/>
              <a:gd name="connsiteY326" fmla="*/ 1093632 h 2932086"/>
              <a:gd name="connsiteX327" fmla="*/ 2509721 w 2932086"/>
              <a:gd name="connsiteY327" fmla="*/ 1097876 h 2932086"/>
              <a:gd name="connsiteX328" fmla="*/ 2473661 w 2932086"/>
              <a:gd name="connsiteY328" fmla="*/ 1099544 h 2932086"/>
              <a:gd name="connsiteX329" fmla="*/ 2523056 w 2932086"/>
              <a:gd name="connsiteY329" fmla="*/ 994046 h 2932086"/>
              <a:gd name="connsiteX330" fmla="*/ 2586660 w 2932086"/>
              <a:gd name="connsiteY330" fmla="*/ 857396 h 2932086"/>
              <a:gd name="connsiteX331" fmla="*/ 362097 w 2932086"/>
              <a:gd name="connsiteY331" fmla="*/ 826789 h 2932086"/>
              <a:gd name="connsiteX332" fmla="*/ 353258 w 2932086"/>
              <a:gd name="connsiteY332" fmla="*/ 845882 h 2932086"/>
              <a:gd name="connsiteX333" fmla="*/ 285557 w 2932086"/>
              <a:gd name="connsiteY333" fmla="*/ 992868 h 2932086"/>
              <a:gd name="connsiteX334" fmla="*/ 252291 w 2932086"/>
              <a:gd name="connsiteY334" fmla="*/ 1065484 h 2932086"/>
              <a:gd name="connsiteX335" fmla="*/ 250281 w 2932086"/>
              <a:gd name="connsiteY335" fmla="*/ 1064959 h 2932086"/>
              <a:gd name="connsiteX336" fmla="*/ 196791 w 2932086"/>
              <a:gd name="connsiteY336" fmla="*/ 1042280 h 2932086"/>
              <a:gd name="connsiteX337" fmla="*/ 205357 w 2932086"/>
              <a:gd name="connsiteY337" fmla="*/ 1024114 h 2932086"/>
              <a:gd name="connsiteX338" fmla="*/ 263195 w 2932086"/>
              <a:gd name="connsiteY338" fmla="*/ 900585 h 2932086"/>
              <a:gd name="connsiteX339" fmla="*/ 291560 w 2932086"/>
              <a:gd name="connsiteY339" fmla="*/ 839644 h 2932086"/>
              <a:gd name="connsiteX340" fmla="*/ 294759 w 2932086"/>
              <a:gd name="connsiteY340" fmla="*/ 838675 h 2932086"/>
              <a:gd name="connsiteX341" fmla="*/ 2521605 w 2932086"/>
              <a:gd name="connsiteY341" fmla="*/ 820159 h 2932086"/>
              <a:gd name="connsiteX342" fmla="*/ 2528355 w 2932086"/>
              <a:gd name="connsiteY342" fmla="*/ 820533 h 2932086"/>
              <a:gd name="connsiteX343" fmla="*/ 2582377 w 2932086"/>
              <a:gd name="connsiteY343" fmla="*/ 830069 h 2932086"/>
              <a:gd name="connsiteX344" fmla="*/ 2572749 w 2932086"/>
              <a:gd name="connsiteY344" fmla="*/ 850972 h 2932086"/>
              <a:gd name="connsiteX345" fmla="*/ 2509972 w 2932086"/>
              <a:gd name="connsiteY345" fmla="*/ 988004 h 2932086"/>
              <a:gd name="connsiteX346" fmla="*/ 2458868 w 2932086"/>
              <a:gd name="connsiteY346" fmla="*/ 1100228 h 2932086"/>
              <a:gd name="connsiteX347" fmla="*/ 2411584 w 2932086"/>
              <a:gd name="connsiteY347" fmla="*/ 1102415 h 2932086"/>
              <a:gd name="connsiteX348" fmla="*/ 2388825 w 2932086"/>
              <a:gd name="connsiteY348" fmla="*/ 1100728 h 2932086"/>
              <a:gd name="connsiteX349" fmla="*/ 2399703 w 2932086"/>
              <a:gd name="connsiteY349" fmla="*/ 1078240 h 2932086"/>
              <a:gd name="connsiteX350" fmla="*/ 2492549 w 2932086"/>
              <a:gd name="connsiteY350" fmla="*/ 882218 h 2932086"/>
              <a:gd name="connsiteX351" fmla="*/ 443276 w 2932086"/>
              <a:gd name="connsiteY351" fmla="*/ 817994 h 2932086"/>
              <a:gd name="connsiteX352" fmla="*/ 377041 w 2932086"/>
              <a:gd name="connsiteY352" fmla="*/ 960189 h 2932086"/>
              <a:gd name="connsiteX353" fmla="*/ 320673 w 2932086"/>
              <a:gd name="connsiteY353" fmla="*/ 1083327 h 2932086"/>
              <a:gd name="connsiteX354" fmla="*/ 266887 w 2932086"/>
              <a:gd name="connsiteY354" fmla="*/ 1069292 h 2932086"/>
              <a:gd name="connsiteX355" fmla="*/ 299469 w 2932086"/>
              <a:gd name="connsiteY355" fmla="*/ 999292 h 2932086"/>
              <a:gd name="connsiteX356" fmla="*/ 367458 w 2932086"/>
              <a:gd name="connsiteY356" fmla="*/ 852439 h 2932086"/>
              <a:gd name="connsiteX357" fmla="*/ 380792 w 2932086"/>
              <a:gd name="connsiteY357" fmla="*/ 823490 h 2932086"/>
              <a:gd name="connsiteX358" fmla="*/ 397539 w 2932086"/>
              <a:gd name="connsiteY358" fmla="*/ 820533 h 2932086"/>
              <a:gd name="connsiteX359" fmla="*/ 2411584 w 2932086"/>
              <a:gd name="connsiteY359" fmla="*/ 814051 h 2932086"/>
              <a:gd name="connsiteX360" fmla="*/ 2506930 w 2932086"/>
              <a:gd name="connsiteY360" fmla="*/ 819344 h 2932086"/>
              <a:gd name="connsiteX361" fmla="*/ 2480774 w 2932086"/>
              <a:gd name="connsiteY361" fmla="*/ 876780 h 2932086"/>
              <a:gd name="connsiteX362" fmla="*/ 2391764 w 2932086"/>
              <a:gd name="connsiteY362" fmla="*/ 1074574 h 2932086"/>
              <a:gd name="connsiteX363" fmla="*/ 2380522 w 2932086"/>
              <a:gd name="connsiteY363" fmla="*/ 1100112 h 2932086"/>
              <a:gd name="connsiteX364" fmla="*/ 2361160 w 2932086"/>
              <a:gd name="connsiteY364" fmla="*/ 1098677 h 2932086"/>
              <a:gd name="connsiteX365" fmla="*/ 2361939 w 2932086"/>
              <a:gd name="connsiteY365" fmla="*/ 1100111 h 2932086"/>
              <a:gd name="connsiteX366" fmla="*/ 2370376 w 2932086"/>
              <a:gd name="connsiteY366" fmla="*/ 1123162 h 2932086"/>
              <a:gd name="connsiteX367" fmla="*/ 2361932 w 2932086"/>
              <a:gd name="connsiteY367" fmla="*/ 1142345 h 2932086"/>
              <a:gd name="connsiteX368" fmla="*/ 2338241 w 2932086"/>
              <a:gd name="connsiteY368" fmla="*/ 1200910 h 2932086"/>
              <a:gd name="connsiteX369" fmla="*/ 2367459 w 2932086"/>
              <a:gd name="connsiteY369" fmla="*/ 1144897 h 2932086"/>
              <a:gd name="connsiteX370" fmla="*/ 2373648 w 2932086"/>
              <a:gd name="connsiteY370" fmla="*/ 1132102 h 2932086"/>
              <a:gd name="connsiteX371" fmla="*/ 2394748 w 2932086"/>
              <a:gd name="connsiteY371" fmla="*/ 1189751 h 2932086"/>
              <a:gd name="connsiteX372" fmla="*/ 2403312 w 2932086"/>
              <a:gd name="connsiteY372" fmla="*/ 1223060 h 2932086"/>
              <a:gd name="connsiteX373" fmla="*/ 2364434 w 2932086"/>
              <a:gd name="connsiteY373" fmla="*/ 1309932 h 2932086"/>
              <a:gd name="connsiteX374" fmla="*/ 2338456 w 2932086"/>
              <a:gd name="connsiteY374" fmla="*/ 1368947 h 2932086"/>
              <a:gd name="connsiteX375" fmla="*/ 2329089 w 2932086"/>
              <a:gd name="connsiteY375" fmla="*/ 1307575 h 2932086"/>
              <a:gd name="connsiteX376" fmla="*/ 2196060 w 2932086"/>
              <a:gd name="connsiteY376" fmla="*/ 991442 h 2932086"/>
              <a:gd name="connsiteX377" fmla="*/ 2194966 w 2932086"/>
              <a:gd name="connsiteY377" fmla="*/ 990116 h 2932086"/>
              <a:gd name="connsiteX378" fmla="*/ 2228450 w 2932086"/>
              <a:gd name="connsiteY378" fmla="*/ 916969 h 2932086"/>
              <a:gd name="connsiteX379" fmla="*/ 2261731 w 2932086"/>
              <a:gd name="connsiteY379" fmla="*/ 843178 h 2932086"/>
              <a:gd name="connsiteX380" fmla="*/ 2270031 w 2932086"/>
              <a:gd name="connsiteY380" fmla="*/ 824545 h 2932086"/>
              <a:gd name="connsiteX381" fmla="*/ 514310 w 2932086"/>
              <a:gd name="connsiteY381" fmla="*/ 814051 h 2932086"/>
              <a:gd name="connsiteX382" fmla="*/ 627438 w 2932086"/>
              <a:gd name="connsiteY382" fmla="*/ 822438 h 2932086"/>
              <a:gd name="connsiteX383" fmla="*/ 618906 w 2932086"/>
              <a:gd name="connsiteY383" fmla="*/ 840962 h 2932086"/>
              <a:gd name="connsiteX384" fmla="*/ 556129 w 2932086"/>
              <a:gd name="connsiteY384" fmla="*/ 977994 h 2932086"/>
              <a:gd name="connsiteX385" fmla="*/ 499777 w 2932086"/>
              <a:gd name="connsiteY385" fmla="*/ 1101743 h 2932086"/>
              <a:gd name="connsiteX386" fmla="*/ 416174 w 2932086"/>
              <a:gd name="connsiteY386" fmla="*/ 1097876 h 2932086"/>
              <a:gd name="connsiteX387" fmla="*/ 403168 w 2932086"/>
              <a:gd name="connsiteY387" fmla="*/ 1095997 h 2932086"/>
              <a:gd name="connsiteX388" fmla="*/ 409402 w 2932086"/>
              <a:gd name="connsiteY388" fmla="*/ 1081834 h 2932086"/>
              <a:gd name="connsiteX389" fmla="*/ 433093 w 2932086"/>
              <a:gd name="connsiteY389" fmla="*/ 1023270 h 2932086"/>
              <a:gd name="connsiteX390" fmla="*/ 403875 w 2932086"/>
              <a:gd name="connsiteY390" fmla="*/ 1079282 h 2932086"/>
              <a:gd name="connsiteX391" fmla="*/ 396272 w 2932086"/>
              <a:gd name="connsiteY391" fmla="*/ 1095001 h 2932086"/>
              <a:gd name="connsiteX392" fmla="*/ 335583 w 2932086"/>
              <a:gd name="connsiteY392" fmla="*/ 1086233 h 2932086"/>
              <a:gd name="connsiteX393" fmla="*/ 391241 w 2932086"/>
              <a:gd name="connsiteY393" fmla="*/ 966746 h 2932086"/>
              <a:gd name="connsiteX394" fmla="*/ 459753 w 2932086"/>
              <a:gd name="connsiteY394" fmla="*/ 817080 h 2932086"/>
              <a:gd name="connsiteX395" fmla="*/ 496241 w 2932086"/>
              <a:gd name="connsiteY395" fmla="*/ 815054 h 2932086"/>
              <a:gd name="connsiteX396" fmla="*/ 477164 w 2932086"/>
              <a:gd name="connsiteY396" fmla="*/ 858393 h 2932086"/>
              <a:gd name="connsiteX397" fmla="*/ 453473 w 2932086"/>
              <a:gd name="connsiteY397" fmla="*/ 916958 h 2932086"/>
              <a:gd name="connsiteX398" fmla="*/ 482691 w 2932086"/>
              <a:gd name="connsiteY398" fmla="*/ 860945 h 2932086"/>
              <a:gd name="connsiteX399" fmla="*/ 505129 w 2932086"/>
              <a:gd name="connsiteY399" fmla="*/ 814561 h 2932086"/>
              <a:gd name="connsiteX400" fmla="*/ 2726436 w 2932086"/>
              <a:gd name="connsiteY400" fmla="*/ 719987 h 2932086"/>
              <a:gd name="connsiteX401" fmla="*/ 2747892 w 2932086"/>
              <a:gd name="connsiteY401" fmla="*/ 755304 h 2932086"/>
              <a:gd name="connsiteX402" fmla="*/ 2746074 w 2932086"/>
              <a:gd name="connsiteY402" fmla="*/ 759589 h 2932086"/>
              <a:gd name="connsiteX403" fmla="*/ 2740665 w 2932086"/>
              <a:gd name="connsiteY403" fmla="*/ 775061 h 2932086"/>
              <a:gd name="connsiteX404" fmla="*/ 2748935 w 2932086"/>
              <a:gd name="connsiteY404" fmla="*/ 760911 h 2932086"/>
              <a:gd name="connsiteX405" fmla="*/ 2750002 w 2932086"/>
              <a:gd name="connsiteY405" fmla="*/ 758779 h 2932086"/>
              <a:gd name="connsiteX406" fmla="*/ 2755143 w 2932086"/>
              <a:gd name="connsiteY406" fmla="*/ 767240 h 2932086"/>
              <a:gd name="connsiteX407" fmla="*/ 2816591 w 2932086"/>
              <a:gd name="connsiteY407" fmla="*/ 894798 h 2932086"/>
              <a:gd name="connsiteX408" fmla="*/ 2786793 w 2932086"/>
              <a:gd name="connsiteY408" fmla="*/ 960232 h 2932086"/>
              <a:gd name="connsiteX409" fmla="*/ 2756682 w 2932086"/>
              <a:gd name="connsiteY409" fmla="*/ 1026840 h 2932086"/>
              <a:gd name="connsiteX410" fmla="*/ 2756338 w 2932086"/>
              <a:gd name="connsiteY410" fmla="*/ 1025901 h 2932086"/>
              <a:gd name="connsiteX411" fmla="*/ 2737201 w 2932086"/>
              <a:gd name="connsiteY411" fmla="*/ 1038847 h 2932086"/>
              <a:gd name="connsiteX412" fmla="*/ 2675614 w 2932086"/>
              <a:gd name="connsiteY412" fmla="*/ 1064959 h 2932086"/>
              <a:gd name="connsiteX413" fmla="*/ 2636583 w 2932086"/>
              <a:gd name="connsiteY413" fmla="*/ 1075144 h 2932086"/>
              <a:gd name="connsiteX414" fmla="*/ 2666762 w 2932086"/>
              <a:gd name="connsiteY414" fmla="*/ 1007708 h 2932086"/>
              <a:gd name="connsiteX415" fmla="*/ 2720285 w 2932086"/>
              <a:gd name="connsiteY415" fmla="*/ 881373 h 2932086"/>
              <a:gd name="connsiteX416" fmla="*/ 2658823 w 2932086"/>
              <a:gd name="connsiteY416" fmla="*/ 1004042 h 2932086"/>
              <a:gd name="connsiteX417" fmla="*/ 2623318 w 2932086"/>
              <a:gd name="connsiteY417" fmla="*/ 1078605 h 2932086"/>
              <a:gd name="connsiteX418" fmla="*/ 2598759 w 2932086"/>
              <a:gd name="connsiteY418" fmla="*/ 1085013 h 2932086"/>
              <a:gd name="connsiteX419" fmla="*/ 2553376 w 2932086"/>
              <a:gd name="connsiteY419" fmla="*/ 1091569 h 2932086"/>
              <a:gd name="connsiteX420" fmla="*/ 2565521 w 2932086"/>
              <a:gd name="connsiteY420" fmla="*/ 1066179 h 2932086"/>
              <a:gd name="connsiteX421" fmla="*/ 2600111 w 2932086"/>
              <a:gd name="connsiteY421" fmla="*/ 992992 h 2932086"/>
              <a:gd name="connsiteX422" fmla="*/ 2666941 w 2932086"/>
              <a:gd name="connsiteY422" fmla="*/ 849522 h 2932086"/>
              <a:gd name="connsiteX423" fmla="*/ 2684444 w 2932086"/>
              <a:gd name="connsiteY423" fmla="*/ 854824 h 2932086"/>
              <a:gd name="connsiteX424" fmla="*/ 2674290 w 2932086"/>
              <a:gd name="connsiteY424" fmla="*/ 833745 h 2932086"/>
              <a:gd name="connsiteX425" fmla="*/ 2678433 w 2932086"/>
              <a:gd name="connsiteY425" fmla="*/ 824849 h 2932086"/>
              <a:gd name="connsiteX426" fmla="*/ 2058521 w 2932086"/>
              <a:gd name="connsiteY426" fmla="*/ 712159 h 2932086"/>
              <a:gd name="connsiteX427" fmla="*/ 2152846 w 2932086"/>
              <a:gd name="connsiteY427" fmla="*/ 789984 h 2932086"/>
              <a:gd name="connsiteX428" fmla="*/ 2195057 w 2932086"/>
              <a:gd name="connsiteY428" fmla="*/ 841146 h 2932086"/>
              <a:gd name="connsiteX429" fmla="*/ 2255482 w 2932086"/>
              <a:gd name="connsiteY429" fmla="*/ 826187 h 2932086"/>
              <a:gd name="connsiteX430" fmla="*/ 2249956 w 2932086"/>
              <a:gd name="connsiteY430" fmla="*/ 837741 h 2932086"/>
              <a:gd name="connsiteX431" fmla="*/ 2215366 w 2932086"/>
              <a:gd name="connsiteY431" fmla="*/ 910927 h 2932086"/>
              <a:gd name="connsiteX432" fmla="*/ 2184429 w 2932086"/>
              <a:gd name="connsiteY432" fmla="*/ 977345 h 2932086"/>
              <a:gd name="connsiteX433" fmla="*/ 2088103 w 2932086"/>
              <a:gd name="connsiteY433" fmla="*/ 860597 h 2932086"/>
              <a:gd name="connsiteX434" fmla="*/ 2016303 w 2932086"/>
              <a:gd name="connsiteY434" fmla="*/ 801357 h 2932086"/>
              <a:gd name="connsiteX435" fmla="*/ 2032396 w 2932086"/>
              <a:gd name="connsiteY435" fmla="*/ 767561 h 2932086"/>
              <a:gd name="connsiteX436" fmla="*/ 2683131 w 2932086"/>
              <a:gd name="connsiteY436" fmla="*/ 648705 h 2932086"/>
              <a:gd name="connsiteX437" fmla="*/ 2717146 w 2932086"/>
              <a:gd name="connsiteY437" fmla="*/ 704696 h 2932086"/>
              <a:gd name="connsiteX438" fmla="*/ 2665502 w 2932086"/>
              <a:gd name="connsiteY438" fmla="*/ 815566 h 2932086"/>
              <a:gd name="connsiteX439" fmla="*/ 2631163 w 2932086"/>
              <a:gd name="connsiteY439" fmla="*/ 761272 h 2932086"/>
              <a:gd name="connsiteX440" fmla="*/ 2654649 w 2932086"/>
              <a:gd name="connsiteY440" fmla="*/ 710542 h 2932086"/>
              <a:gd name="connsiteX441" fmla="*/ 1942497 w 2932086"/>
              <a:gd name="connsiteY441" fmla="*/ 635049 h 2932086"/>
              <a:gd name="connsiteX442" fmla="*/ 2008450 w 2932086"/>
              <a:gd name="connsiteY442" fmla="*/ 670847 h 2932086"/>
              <a:gd name="connsiteX443" fmla="*/ 2048895 w 2932086"/>
              <a:gd name="connsiteY443" fmla="*/ 704217 h 2932086"/>
              <a:gd name="connsiteX444" fmla="*/ 2022355 w 2932086"/>
              <a:gd name="connsiteY444" fmla="*/ 762924 h 2932086"/>
              <a:gd name="connsiteX445" fmla="*/ 2008161 w 2932086"/>
              <a:gd name="connsiteY445" fmla="*/ 794639 h 2932086"/>
              <a:gd name="connsiteX446" fmla="*/ 1957258 w 2932086"/>
              <a:gd name="connsiteY446" fmla="*/ 752640 h 2932086"/>
              <a:gd name="connsiteX447" fmla="*/ 1901707 w 2932086"/>
              <a:gd name="connsiteY447" fmla="*/ 722488 h 2932086"/>
              <a:gd name="connsiteX448" fmla="*/ 1917171 w 2932086"/>
              <a:gd name="connsiteY448" fmla="*/ 689462 h 2932086"/>
              <a:gd name="connsiteX449" fmla="*/ 1077452 w 2932086"/>
              <a:gd name="connsiteY449" fmla="*/ 583998 h 2932086"/>
              <a:gd name="connsiteX450" fmla="*/ 1062963 w 2932086"/>
              <a:gd name="connsiteY450" fmla="*/ 615127 h 2932086"/>
              <a:gd name="connsiteX451" fmla="*/ 1009590 w 2932086"/>
              <a:gd name="connsiteY451" fmla="*/ 730411 h 2932086"/>
              <a:gd name="connsiteX452" fmla="*/ 968636 w 2932086"/>
              <a:gd name="connsiteY452" fmla="*/ 752640 h 2932086"/>
              <a:gd name="connsiteX453" fmla="*/ 596805 w 2932086"/>
              <a:gd name="connsiteY453" fmla="*/ 1307575 h 2932086"/>
              <a:gd name="connsiteX454" fmla="*/ 589054 w 2932086"/>
              <a:gd name="connsiteY454" fmla="*/ 1358365 h 2932086"/>
              <a:gd name="connsiteX455" fmla="*/ 570111 w 2932086"/>
              <a:gd name="connsiteY455" fmla="*/ 1397330 h 2932086"/>
              <a:gd name="connsiteX456" fmla="*/ 505087 w 2932086"/>
              <a:gd name="connsiteY456" fmla="*/ 1534145 h 2932086"/>
              <a:gd name="connsiteX457" fmla="*/ 487283 w 2932086"/>
              <a:gd name="connsiteY457" fmla="*/ 1572366 h 2932086"/>
              <a:gd name="connsiteX458" fmla="*/ 487283 w 2932086"/>
              <a:gd name="connsiteY458" fmla="*/ 1479883 h 2932086"/>
              <a:gd name="connsiteX459" fmla="*/ 563956 w 2932086"/>
              <a:gd name="connsiteY459" fmla="*/ 1100111 h 2932086"/>
              <a:gd name="connsiteX460" fmla="*/ 564734 w 2932086"/>
              <a:gd name="connsiteY460" fmla="*/ 1098677 h 2932086"/>
              <a:gd name="connsiteX461" fmla="*/ 557373 w 2932086"/>
              <a:gd name="connsiteY461" fmla="*/ 1099223 h 2932086"/>
              <a:gd name="connsiteX462" fmla="*/ 563266 w 2932086"/>
              <a:gd name="connsiteY462" fmla="*/ 1086187 h 2932086"/>
              <a:gd name="connsiteX463" fmla="*/ 656845 w 2932086"/>
              <a:gd name="connsiteY463" fmla="*/ 870349 h 2932086"/>
              <a:gd name="connsiteX464" fmla="*/ 553225 w 2932086"/>
              <a:gd name="connsiteY464" fmla="*/ 1081551 h 2932086"/>
              <a:gd name="connsiteX465" fmla="*/ 544439 w 2932086"/>
              <a:gd name="connsiteY465" fmla="*/ 1100182 h 2932086"/>
              <a:gd name="connsiteX466" fmla="*/ 514310 w 2932086"/>
              <a:gd name="connsiteY466" fmla="*/ 1102415 h 2932086"/>
              <a:gd name="connsiteX467" fmla="*/ 513799 w 2932086"/>
              <a:gd name="connsiteY467" fmla="*/ 1102391 h 2932086"/>
              <a:gd name="connsiteX468" fmla="*/ 569214 w 2932086"/>
              <a:gd name="connsiteY468" fmla="*/ 984036 h 2932086"/>
              <a:gd name="connsiteX469" fmla="*/ 632818 w 2932086"/>
              <a:gd name="connsiteY469" fmla="*/ 847386 h 2932086"/>
              <a:gd name="connsiteX470" fmla="*/ 643807 w 2932086"/>
              <a:gd name="connsiteY470" fmla="*/ 823651 h 2932086"/>
              <a:gd name="connsiteX471" fmla="*/ 667159 w 2932086"/>
              <a:gd name="connsiteY471" fmla="*/ 825382 h 2932086"/>
              <a:gd name="connsiteX472" fmla="*/ 730837 w 2932086"/>
              <a:gd name="connsiteY472" fmla="*/ 841146 h 2932086"/>
              <a:gd name="connsiteX473" fmla="*/ 773049 w 2932086"/>
              <a:gd name="connsiteY473" fmla="*/ 789984 h 2932086"/>
              <a:gd name="connsiteX474" fmla="*/ 917445 w 2932086"/>
              <a:gd name="connsiteY474" fmla="*/ 670847 h 2932086"/>
              <a:gd name="connsiteX475" fmla="*/ 2632929 w 2932086"/>
              <a:gd name="connsiteY475" fmla="*/ 581132 h 2932086"/>
              <a:gd name="connsiteX476" fmla="*/ 2672703 w 2932086"/>
              <a:gd name="connsiteY476" fmla="*/ 634321 h 2932086"/>
              <a:gd name="connsiteX477" fmla="*/ 2640450 w 2932086"/>
              <a:gd name="connsiteY477" fmla="*/ 703985 h 2932086"/>
              <a:gd name="connsiteX478" fmla="*/ 2621269 w 2932086"/>
              <a:gd name="connsiteY478" fmla="*/ 745629 h 2932086"/>
              <a:gd name="connsiteX479" fmla="*/ 2583938 w 2932086"/>
              <a:gd name="connsiteY479" fmla="*/ 686605 h 2932086"/>
              <a:gd name="connsiteX480" fmla="*/ 2613991 w 2932086"/>
              <a:gd name="connsiteY480" fmla="*/ 622038 h 2932086"/>
              <a:gd name="connsiteX481" fmla="*/ 1721868 w 2932086"/>
              <a:gd name="connsiteY481" fmla="*/ 543377 h 2932086"/>
              <a:gd name="connsiteX482" fmla="*/ 1842720 w 2932086"/>
              <a:gd name="connsiteY482" fmla="*/ 580892 h 2932086"/>
              <a:gd name="connsiteX483" fmla="*/ 1929482 w 2932086"/>
              <a:gd name="connsiteY483" fmla="*/ 627985 h 2932086"/>
              <a:gd name="connsiteX484" fmla="*/ 1904087 w 2932086"/>
              <a:gd name="connsiteY484" fmla="*/ 683420 h 2932086"/>
              <a:gd name="connsiteX485" fmla="*/ 1889350 w 2932086"/>
              <a:gd name="connsiteY485" fmla="*/ 715781 h 2932086"/>
              <a:gd name="connsiteX486" fmla="*/ 1807080 w 2932086"/>
              <a:gd name="connsiteY486" fmla="*/ 671126 h 2932086"/>
              <a:gd name="connsiteX487" fmla="*/ 1681057 w 2932086"/>
              <a:gd name="connsiteY487" fmla="*/ 632006 h 2932086"/>
              <a:gd name="connsiteX488" fmla="*/ 1694964 w 2932086"/>
              <a:gd name="connsiteY488" fmla="*/ 602150 h 2932086"/>
              <a:gd name="connsiteX489" fmla="*/ 1462947 w 2932086"/>
              <a:gd name="connsiteY489" fmla="*/ 504219 h 2932086"/>
              <a:gd name="connsiteX490" fmla="*/ 1659577 w 2932086"/>
              <a:gd name="connsiteY490" fmla="*/ 524041 h 2932086"/>
              <a:gd name="connsiteX491" fmla="*/ 1707207 w 2932086"/>
              <a:gd name="connsiteY491" fmla="*/ 538826 h 2932086"/>
              <a:gd name="connsiteX492" fmla="*/ 1680765 w 2932086"/>
              <a:gd name="connsiteY492" fmla="*/ 595593 h 2932086"/>
              <a:gd name="connsiteX493" fmla="*/ 1666206 w 2932086"/>
              <a:gd name="connsiteY493" fmla="*/ 627397 h 2932086"/>
              <a:gd name="connsiteX494" fmla="*/ 1641125 w 2932086"/>
              <a:gd name="connsiteY494" fmla="*/ 619611 h 2932086"/>
              <a:gd name="connsiteX495" fmla="*/ 1462947 w 2932086"/>
              <a:gd name="connsiteY495" fmla="*/ 601649 h 2932086"/>
              <a:gd name="connsiteX496" fmla="*/ 1118814 w 2932086"/>
              <a:gd name="connsiteY496" fmla="*/ 671126 h 2932086"/>
              <a:gd name="connsiteX497" fmla="*/ 1032449 w 2932086"/>
              <a:gd name="connsiteY497" fmla="*/ 718004 h 2932086"/>
              <a:gd name="connsiteX498" fmla="*/ 1076874 w 2932086"/>
              <a:gd name="connsiteY498" fmla="*/ 621551 h 2932086"/>
              <a:gd name="connsiteX499" fmla="*/ 1097544 w 2932086"/>
              <a:gd name="connsiteY499" fmla="*/ 576431 h 2932086"/>
              <a:gd name="connsiteX500" fmla="*/ 1266317 w 2932086"/>
              <a:gd name="connsiteY500" fmla="*/ 524041 h 2932086"/>
              <a:gd name="connsiteX501" fmla="*/ 1462947 w 2932086"/>
              <a:gd name="connsiteY501" fmla="*/ 504219 h 2932086"/>
              <a:gd name="connsiteX502" fmla="*/ 490293 w 2932086"/>
              <a:gd name="connsiteY502" fmla="*/ 374045 h 2932086"/>
              <a:gd name="connsiteX503" fmla="*/ 448577 w 2932086"/>
              <a:gd name="connsiteY503" fmla="*/ 463671 h 2932086"/>
              <a:gd name="connsiteX504" fmla="*/ 380588 w 2932086"/>
              <a:gd name="connsiteY504" fmla="*/ 610524 h 2932086"/>
              <a:gd name="connsiteX505" fmla="*/ 338569 w 2932086"/>
              <a:gd name="connsiteY505" fmla="*/ 701752 h 2932086"/>
              <a:gd name="connsiteX506" fmla="*/ 266459 w 2932086"/>
              <a:gd name="connsiteY506" fmla="*/ 815765 h 2932086"/>
              <a:gd name="connsiteX507" fmla="*/ 248701 w 2932086"/>
              <a:gd name="connsiteY507" fmla="*/ 852628 h 2932086"/>
              <a:gd name="connsiteX508" fmla="*/ 272634 w 2932086"/>
              <a:gd name="connsiteY508" fmla="*/ 845378 h 2932086"/>
              <a:gd name="connsiteX509" fmla="*/ 250111 w 2932086"/>
              <a:gd name="connsiteY509" fmla="*/ 894542 h 2932086"/>
              <a:gd name="connsiteX510" fmla="*/ 193582 w 2932086"/>
              <a:gd name="connsiteY510" fmla="*/ 1018676 h 2932086"/>
              <a:gd name="connsiteX511" fmla="*/ 185455 w 2932086"/>
              <a:gd name="connsiteY511" fmla="*/ 1036656 h 2932086"/>
              <a:gd name="connsiteX512" fmla="*/ 174519 w 2932086"/>
              <a:gd name="connsiteY512" fmla="*/ 1029258 h 2932086"/>
              <a:gd name="connsiteX513" fmla="*/ 163136 w 2932086"/>
              <a:gd name="connsiteY513" fmla="*/ 1060360 h 2932086"/>
              <a:gd name="connsiteX514" fmla="*/ 151069 w 2932086"/>
              <a:gd name="connsiteY514" fmla="*/ 1112718 h 2932086"/>
              <a:gd name="connsiteX515" fmla="*/ 144628 w 2932086"/>
              <a:gd name="connsiteY515" fmla="*/ 1126967 h 2932086"/>
              <a:gd name="connsiteX516" fmla="*/ 51049 w 2932086"/>
              <a:gd name="connsiteY516" fmla="*/ 1342805 h 2932086"/>
              <a:gd name="connsiteX517" fmla="*/ 112511 w 2932086"/>
              <a:gd name="connsiteY517" fmla="*/ 1220136 h 2932086"/>
              <a:gd name="connsiteX518" fmla="*/ 139258 w 2932086"/>
              <a:gd name="connsiteY518" fmla="*/ 1163966 h 2932086"/>
              <a:gd name="connsiteX519" fmla="*/ 117521 w 2932086"/>
              <a:gd name="connsiteY519" fmla="*/ 1258283 h 2932086"/>
              <a:gd name="connsiteX520" fmla="*/ 105780 w 2932086"/>
              <a:gd name="connsiteY520" fmla="*/ 1361078 h 2932086"/>
              <a:gd name="connsiteX521" fmla="*/ 104663 w 2932086"/>
              <a:gd name="connsiteY521" fmla="*/ 1390556 h 2932086"/>
              <a:gd name="connsiteX522" fmla="*/ 77242 w 2932086"/>
              <a:gd name="connsiteY522" fmla="*/ 1451828 h 2932086"/>
              <a:gd name="connsiteX523" fmla="*/ 23719 w 2932086"/>
              <a:gd name="connsiteY523" fmla="*/ 1578163 h 2932086"/>
              <a:gd name="connsiteX524" fmla="*/ 85181 w 2932086"/>
              <a:gd name="connsiteY524" fmla="*/ 1455494 h 2932086"/>
              <a:gd name="connsiteX525" fmla="*/ 103674 w 2932086"/>
              <a:gd name="connsiteY525" fmla="*/ 1416658 h 2932086"/>
              <a:gd name="connsiteX526" fmla="*/ 101802 w 2932086"/>
              <a:gd name="connsiteY526" fmla="*/ 1466043 h 2932086"/>
              <a:gd name="connsiteX527" fmla="*/ 107206 w 2932086"/>
              <a:gd name="connsiteY527" fmla="*/ 1588299 h 2932086"/>
              <a:gd name="connsiteX528" fmla="*/ 119853 w 2932086"/>
              <a:gd name="connsiteY528" fmla="*/ 1683118 h 2932086"/>
              <a:gd name="connsiteX529" fmla="*/ 89354 w 2932086"/>
              <a:gd name="connsiteY529" fmla="*/ 1748994 h 2932086"/>
              <a:gd name="connsiteX530" fmla="*/ 49062 w 2932086"/>
              <a:gd name="connsiteY530" fmla="*/ 1836473 h 2932086"/>
              <a:gd name="connsiteX531" fmla="*/ 29785 w 2932086"/>
              <a:gd name="connsiteY531" fmla="*/ 1761502 h 2932086"/>
              <a:gd name="connsiteX532" fmla="*/ 0 w 2932086"/>
              <a:gd name="connsiteY532" fmla="*/ 1466043 h 2932086"/>
              <a:gd name="connsiteX533" fmla="*/ 250377 w 2932086"/>
              <a:gd name="connsiteY533" fmla="*/ 646365 h 2932086"/>
              <a:gd name="connsiteX534" fmla="*/ 309001 w 2932086"/>
              <a:gd name="connsiteY534" fmla="*/ 567968 h 2932086"/>
              <a:gd name="connsiteX535" fmla="*/ 299714 w 2932086"/>
              <a:gd name="connsiteY535" fmla="*/ 589790 h 2932086"/>
              <a:gd name="connsiteX536" fmla="*/ 286778 w 2932086"/>
              <a:gd name="connsiteY536" fmla="*/ 625065 h 2932086"/>
              <a:gd name="connsiteX537" fmla="*/ 324867 w 2932086"/>
              <a:gd name="connsiteY537" fmla="*/ 553011 h 2932086"/>
              <a:gd name="connsiteX538" fmla="*/ 333563 w 2932086"/>
              <a:gd name="connsiteY538" fmla="*/ 535122 h 2932086"/>
              <a:gd name="connsiteX539" fmla="*/ 334773 w 2932086"/>
              <a:gd name="connsiteY539" fmla="*/ 533504 h 2932086"/>
              <a:gd name="connsiteX540" fmla="*/ 429394 w 2932086"/>
              <a:gd name="connsiteY540" fmla="*/ 429394 h 2932086"/>
              <a:gd name="connsiteX541" fmla="*/ 2397686 w 2932086"/>
              <a:gd name="connsiteY541" fmla="*/ 334103 h 2932086"/>
              <a:gd name="connsiteX542" fmla="*/ 2398583 w 2932086"/>
              <a:gd name="connsiteY542" fmla="*/ 334773 h 2932086"/>
              <a:gd name="connsiteX543" fmla="*/ 2597313 w 2932086"/>
              <a:gd name="connsiteY543" fmla="*/ 533504 h 2932086"/>
              <a:gd name="connsiteX544" fmla="*/ 2622429 w 2932086"/>
              <a:gd name="connsiteY544" fmla="*/ 567091 h 2932086"/>
              <a:gd name="connsiteX545" fmla="*/ 2600080 w 2932086"/>
              <a:gd name="connsiteY545" fmla="*/ 615614 h 2932086"/>
              <a:gd name="connsiteX546" fmla="*/ 2574438 w 2932086"/>
              <a:gd name="connsiteY546" fmla="*/ 671585 h 2932086"/>
              <a:gd name="connsiteX547" fmla="*/ 2569001 w 2932086"/>
              <a:gd name="connsiteY547" fmla="*/ 662989 h 2932086"/>
              <a:gd name="connsiteX548" fmla="*/ 2453575 w 2932086"/>
              <a:gd name="connsiteY548" fmla="*/ 524798 h 2932086"/>
              <a:gd name="connsiteX549" fmla="*/ 2352407 w 2932086"/>
              <a:gd name="connsiteY549" fmla="*/ 431745 h 2932086"/>
              <a:gd name="connsiteX550" fmla="*/ 2386174 w 2932086"/>
              <a:gd name="connsiteY550" fmla="*/ 359252 h 2932086"/>
              <a:gd name="connsiteX551" fmla="*/ 623962 w 2932086"/>
              <a:gd name="connsiteY551" fmla="*/ 267130 h 2932086"/>
              <a:gd name="connsiteX552" fmla="*/ 593377 w 2932086"/>
              <a:gd name="connsiteY552" fmla="*/ 331359 h 2932086"/>
              <a:gd name="connsiteX553" fmla="*/ 542689 w 2932086"/>
              <a:gd name="connsiteY553" fmla="*/ 438849 h 2932086"/>
              <a:gd name="connsiteX554" fmla="*/ 520550 w 2932086"/>
              <a:gd name="connsiteY554" fmla="*/ 486133 h 2932086"/>
              <a:gd name="connsiteX555" fmla="*/ 478513 w 2932086"/>
              <a:gd name="connsiteY555" fmla="*/ 524798 h 2932086"/>
              <a:gd name="connsiteX556" fmla="*/ 386527 w 2932086"/>
              <a:gd name="connsiteY556" fmla="*/ 634924 h 2932086"/>
              <a:gd name="connsiteX557" fmla="*/ 394788 w 2932086"/>
              <a:gd name="connsiteY557" fmla="*/ 617081 h 2932086"/>
              <a:gd name="connsiteX558" fmla="*/ 462489 w 2932086"/>
              <a:gd name="connsiteY558" fmla="*/ 470095 h 2932086"/>
              <a:gd name="connsiteX559" fmla="*/ 518046 w 2932086"/>
              <a:gd name="connsiteY559" fmla="*/ 348822 h 2932086"/>
              <a:gd name="connsiteX560" fmla="*/ 533504 w 2932086"/>
              <a:gd name="connsiteY560" fmla="*/ 334773 h 2932086"/>
              <a:gd name="connsiteX561" fmla="*/ 2276360 w 2932086"/>
              <a:gd name="connsiteY561" fmla="*/ 244690 h 2932086"/>
              <a:gd name="connsiteX562" fmla="*/ 2285722 w 2932086"/>
              <a:gd name="connsiteY562" fmla="*/ 250377 h 2932086"/>
              <a:gd name="connsiteX563" fmla="*/ 2385040 w 2932086"/>
              <a:gd name="connsiteY563" fmla="*/ 324646 h 2932086"/>
              <a:gd name="connsiteX564" fmla="*/ 2371974 w 2932086"/>
              <a:gd name="connsiteY564" fmla="*/ 352695 h 2932086"/>
              <a:gd name="connsiteX565" fmla="*/ 2340712 w 2932086"/>
              <a:gd name="connsiteY565" fmla="*/ 420988 h 2932086"/>
              <a:gd name="connsiteX566" fmla="*/ 2321131 w 2932086"/>
              <a:gd name="connsiteY566" fmla="*/ 402977 h 2932086"/>
              <a:gd name="connsiteX567" fmla="*/ 2232049 w 2932086"/>
              <a:gd name="connsiteY567" fmla="*/ 340443 h 2932086"/>
              <a:gd name="connsiteX568" fmla="*/ 2272515 w 2932086"/>
              <a:gd name="connsiteY568" fmla="*/ 253038 h 2932086"/>
              <a:gd name="connsiteX569" fmla="*/ 2155996 w 2932086"/>
              <a:gd name="connsiteY569" fmla="*/ 172680 h 2932086"/>
              <a:gd name="connsiteX570" fmla="*/ 2164846 w 2932086"/>
              <a:gd name="connsiteY570" fmla="*/ 176944 h 2932086"/>
              <a:gd name="connsiteX571" fmla="*/ 2262924 w 2932086"/>
              <a:gd name="connsiteY571" fmla="*/ 236527 h 2932086"/>
              <a:gd name="connsiteX572" fmla="*/ 2258316 w 2932086"/>
              <a:gd name="connsiteY572" fmla="*/ 246481 h 2932086"/>
              <a:gd name="connsiteX573" fmla="*/ 2219194 w 2932086"/>
              <a:gd name="connsiteY573" fmla="*/ 331419 h 2932086"/>
              <a:gd name="connsiteX574" fmla="*/ 2173452 w 2932086"/>
              <a:gd name="connsiteY574" fmla="*/ 299308 h 2932086"/>
              <a:gd name="connsiteX575" fmla="*/ 2112480 w 2932086"/>
              <a:gd name="connsiteY575" fmla="*/ 267623 h 2932086"/>
              <a:gd name="connsiteX576" fmla="*/ 2116464 w 2932086"/>
              <a:gd name="connsiteY576" fmla="*/ 258972 h 2932086"/>
              <a:gd name="connsiteX577" fmla="*/ 792148 w 2932086"/>
              <a:gd name="connsiteY577" fmla="*/ 164945 h 2932086"/>
              <a:gd name="connsiteX578" fmla="*/ 783013 w 2932086"/>
              <a:gd name="connsiteY578" fmla="*/ 184675 h 2932086"/>
              <a:gd name="connsiteX579" fmla="*/ 716634 w 2932086"/>
              <a:gd name="connsiteY579" fmla="*/ 328792 h 2932086"/>
              <a:gd name="connsiteX580" fmla="*/ 610957 w 2932086"/>
              <a:gd name="connsiteY580" fmla="*/ 402977 h 2932086"/>
              <a:gd name="connsiteX581" fmla="*/ 546116 w 2932086"/>
              <a:gd name="connsiteY581" fmla="*/ 462617 h 2932086"/>
              <a:gd name="connsiteX582" fmla="*/ 554464 w 2932086"/>
              <a:gd name="connsiteY582" fmla="*/ 444286 h 2932086"/>
              <a:gd name="connsiteX583" fmla="*/ 603418 w 2932086"/>
              <a:gd name="connsiteY583" fmla="*/ 335996 h 2932086"/>
              <a:gd name="connsiteX584" fmla="*/ 639407 w 2932086"/>
              <a:gd name="connsiteY584" fmla="*/ 255580 h 2932086"/>
              <a:gd name="connsiteX585" fmla="*/ 646365 w 2932086"/>
              <a:gd name="connsiteY585" fmla="*/ 250377 h 2932086"/>
              <a:gd name="connsiteX586" fmla="*/ 767240 w 2932086"/>
              <a:gd name="connsiteY586" fmla="*/ 176944 h 2932086"/>
              <a:gd name="connsiteX587" fmla="*/ 2027514 w 2932086"/>
              <a:gd name="connsiteY587" fmla="*/ 111849 h 2932086"/>
              <a:gd name="connsiteX588" fmla="*/ 2036693 w 2932086"/>
              <a:gd name="connsiteY588" fmla="*/ 115209 h 2932086"/>
              <a:gd name="connsiteX589" fmla="*/ 2142707 w 2932086"/>
              <a:gd name="connsiteY589" fmla="*/ 166279 h 2932086"/>
              <a:gd name="connsiteX590" fmla="*/ 2102553 w 2932086"/>
              <a:gd name="connsiteY590" fmla="*/ 252549 h 2932086"/>
              <a:gd name="connsiteX591" fmla="*/ 2098852 w 2932086"/>
              <a:gd name="connsiteY591" fmla="*/ 260541 h 2932086"/>
              <a:gd name="connsiteX592" fmla="*/ 2012321 w 2932086"/>
              <a:gd name="connsiteY592" fmla="*/ 215573 h 2932086"/>
              <a:gd name="connsiteX593" fmla="*/ 1982057 w 2932086"/>
              <a:gd name="connsiteY593" fmla="*/ 204712 h 2932086"/>
              <a:gd name="connsiteX594" fmla="*/ 1998147 w 2932086"/>
              <a:gd name="connsiteY594" fmla="*/ 172559 h 2932086"/>
              <a:gd name="connsiteX595" fmla="*/ 970418 w 2932086"/>
              <a:gd name="connsiteY595" fmla="*/ 87750 h 2932086"/>
              <a:gd name="connsiteX596" fmla="*/ 968884 w 2932086"/>
              <a:gd name="connsiteY596" fmla="*/ 90920 h 2932086"/>
              <a:gd name="connsiteX597" fmla="*/ 926727 w 2932086"/>
              <a:gd name="connsiteY597" fmla="*/ 179452 h 2932086"/>
              <a:gd name="connsiteX598" fmla="*/ 906424 w 2932086"/>
              <a:gd name="connsiteY598" fmla="*/ 222507 h 2932086"/>
              <a:gd name="connsiteX599" fmla="*/ 758635 w 2932086"/>
              <a:gd name="connsiteY599" fmla="*/ 299308 h 2932086"/>
              <a:gd name="connsiteX600" fmla="*/ 741660 w 2932086"/>
              <a:gd name="connsiteY600" fmla="*/ 311225 h 2932086"/>
              <a:gd name="connsiteX601" fmla="*/ 797213 w 2932086"/>
              <a:gd name="connsiteY601" fmla="*/ 191232 h 2932086"/>
              <a:gd name="connsiteX602" fmla="*/ 814217 w 2932086"/>
              <a:gd name="connsiteY602" fmla="*/ 154314 h 2932086"/>
              <a:gd name="connsiteX603" fmla="*/ 895393 w 2932086"/>
              <a:gd name="connsiteY603" fmla="*/ 115209 h 2932086"/>
              <a:gd name="connsiteX604" fmla="*/ 1740052 w 2932086"/>
              <a:gd name="connsiteY604" fmla="*/ 26511 h 2932086"/>
              <a:gd name="connsiteX605" fmla="*/ 1761502 w 2932086"/>
              <a:gd name="connsiteY605" fmla="*/ 29785 h 2932086"/>
              <a:gd name="connsiteX606" fmla="*/ 1902000 w 2932086"/>
              <a:gd name="connsiteY606" fmla="*/ 65910 h 2932086"/>
              <a:gd name="connsiteX607" fmla="*/ 2019509 w 2932086"/>
              <a:gd name="connsiteY607" fmla="*/ 108920 h 2932086"/>
              <a:gd name="connsiteX608" fmla="*/ 1992619 w 2932086"/>
              <a:gd name="connsiteY608" fmla="*/ 170006 h 2932086"/>
              <a:gd name="connsiteX609" fmla="*/ 1978445 w 2932086"/>
              <a:gd name="connsiteY609" fmla="*/ 203415 h 2932086"/>
              <a:gd name="connsiteX610" fmla="*/ 1886486 w 2932086"/>
              <a:gd name="connsiteY610" fmla="*/ 170411 h 2932086"/>
              <a:gd name="connsiteX611" fmla="*/ 1887646 w 2932086"/>
              <a:gd name="connsiteY611" fmla="*/ 166239 h 2932086"/>
              <a:gd name="connsiteX612" fmla="*/ 1885152 w 2932086"/>
              <a:gd name="connsiteY612" fmla="*/ 169932 h 2932086"/>
              <a:gd name="connsiteX613" fmla="*/ 1839521 w 2932086"/>
              <a:gd name="connsiteY613" fmla="*/ 153556 h 2932086"/>
              <a:gd name="connsiteX614" fmla="*/ 1694564 w 2932086"/>
              <a:gd name="connsiteY614" fmla="*/ 122993 h 2932086"/>
              <a:gd name="connsiteX615" fmla="*/ 1696349 w 2932086"/>
              <a:gd name="connsiteY615" fmla="*/ 119260 h 2932086"/>
              <a:gd name="connsiteX616" fmla="*/ 1730940 w 2932086"/>
              <a:gd name="connsiteY616" fmla="*/ 46073 h 2932086"/>
              <a:gd name="connsiteX617" fmla="*/ 1207601 w 2932086"/>
              <a:gd name="connsiteY617" fmla="*/ 24135 h 2932086"/>
              <a:gd name="connsiteX618" fmla="*/ 1188602 w 2932086"/>
              <a:gd name="connsiteY618" fmla="*/ 64335 h 2932086"/>
              <a:gd name="connsiteX619" fmla="*/ 1152975 w 2932086"/>
              <a:gd name="connsiteY619" fmla="*/ 140819 h 2932086"/>
              <a:gd name="connsiteX620" fmla="*/ 1092566 w 2932086"/>
              <a:gd name="connsiteY620" fmla="*/ 153556 h 2932086"/>
              <a:gd name="connsiteX621" fmla="*/ 923071 w 2932086"/>
              <a:gd name="connsiteY621" fmla="*/ 214387 h 2932086"/>
              <a:gd name="connsiteX622" fmla="*/ 936768 w 2932086"/>
              <a:gd name="connsiteY622" fmla="*/ 184089 h 2932086"/>
              <a:gd name="connsiteX623" fmla="*/ 976824 w 2932086"/>
              <a:gd name="connsiteY623" fmla="*/ 94586 h 2932086"/>
              <a:gd name="connsiteX624" fmla="*/ 981641 w 2932086"/>
              <a:gd name="connsiteY624" fmla="*/ 83642 h 2932086"/>
              <a:gd name="connsiteX625" fmla="*/ 1030087 w 2932086"/>
              <a:gd name="connsiteY625" fmla="*/ 65910 h 2932086"/>
              <a:gd name="connsiteX626" fmla="*/ 1170585 w 2932086"/>
              <a:gd name="connsiteY626" fmla="*/ 29785 h 2932086"/>
              <a:gd name="connsiteX627" fmla="*/ 1466043 w 2932086"/>
              <a:gd name="connsiteY627" fmla="*/ 0 h 2932086"/>
              <a:gd name="connsiteX628" fmla="*/ 1615938 w 2932086"/>
              <a:gd name="connsiteY628" fmla="*/ 7569 h 2932086"/>
              <a:gd name="connsiteX629" fmla="*/ 1725090 w 2932086"/>
              <a:gd name="connsiteY629" fmla="*/ 24228 h 2932086"/>
              <a:gd name="connsiteX630" fmla="*/ 1717856 w 2932086"/>
              <a:gd name="connsiteY630" fmla="*/ 40031 h 2932086"/>
              <a:gd name="connsiteX631" fmla="*/ 1684575 w 2932086"/>
              <a:gd name="connsiteY631" fmla="*/ 113823 h 2932086"/>
              <a:gd name="connsiteX632" fmla="*/ 1681698 w 2932086"/>
              <a:gd name="connsiteY632" fmla="*/ 120280 h 2932086"/>
              <a:gd name="connsiteX633" fmla="*/ 1656834 w 2932086"/>
              <a:gd name="connsiteY633" fmla="*/ 115038 h 2932086"/>
              <a:gd name="connsiteX634" fmla="*/ 1466043 w 2932086"/>
              <a:gd name="connsiteY634" fmla="*/ 101802 h 2932086"/>
              <a:gd name="connsiteX635" fmla="*/ 1307095 w 2932086"/>
              <a:gd name="connsiteY635" fmla="*/ 112829 h 2932086"/>
              <a:gd name="connsiteX636" fmla="*/ 1315022 w 2932086"/>
              <a:gd name="connsiteY636" fmla="*/ 94820 h 2932086"/>
              <a:gd name="connsiteX637" fmla="*/ 1338714 w 2932086"/>
              <a:gd name="connsiteY637" fmla="*/ 36255 h 2932086"/>
              <a:gd name="connsiteX638" fmla="*/ 1309495 w 2932086"/>
              <a:gd name="connsiteY638" fmla="*/ 92268 h 2932086"/>
              <a:gd name="connsiteX639" fmla="*/ 1299287 w 2932086"/>
              <a:gd name="connsiteY639" fmla="*/ 113370 h 2932086"/>
              <a:gd name="connsiteX640" fmla="*/ 1275253 w 2932086"/>
              <a:gd name="connsiteY640" fmla="*/ 115038 h 2932086"/>
              <a:gd name="connsiteX641" fmla="*/ 1171198 w 2932086"/>
              <a:gd name="connsiteY641" fmla="*/ 136977 h 2932086"/>
              <a:gd name="connsiteX642" fmla="*/ 1201685 w 2932086"/>
              <a:gd name="connsiteY642" fmla="*/ 70377 h 2932086"/>
              <a:gd name="connsiteX643" fmla="*/ 1223646 w 2932086"/>
              <a:gd name="connsiteY643" fmla="*/ 21687 h 2932086"/>
              <a:gd name="connsiteX644" fmla="*/ 1316149 w 2932086"/>
              <a:gd name="connsiteY644" fmla="*/ 7569 h 2932086"/>
              <a:gd name="connsiteX645" fmla="*/ 1466043 w 2932086"/>
              <a:gd name="connsiteY645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</a:cxnLst>
            <a:rect l="l" t="t" r="r" b="b"/>
            <a:pathLst>
              <a:path w="2932086" h="2932086">
                <a:moveTo>
                  <a:pt x="753835" y="2626567"/>
                </a:moveTo>
                <a:lnTo>
                  <a:pt x="786983" y="2649538"/>
                </a:lnTo>
                <a:lnTo>
                  <a:pt x="871958" y="2689181"/>
                </a:lnTo>
                <a:lnTo>
                  <a:pt x="847069" y="2741841"/>
                </a:lnTo>
                <a:lnTo>
                  <a:pt x="827379" y="2784113"/>
                </a:lnTo>
                <a:lnTo>
                  <a:pt x="767240" y="2755143"/>
                </a:lnTo>
                <a:lnTo>
                  <a:pt x="710564" y="2720711"/>
                </a:lnTo>
                <a:lnTo>
                  <a:pt x="736988" y="2663340"/>
                </a:lnTo>
                <a:close/>
                <a:moveTo>
                  <a:pt x="636872" y="2545516"/>
                </a:moveTo>
                <a:lnTo>
                  <a:pt x="713026" y="2598288"/>
                </a:lnTo>
                <a:lnTo>
                  <a:pt x="704459" y="2618482"/>
                </a:lnTo>
                <a:cubicBezTo>
                  <a:pt x="700437" y="2628407"/>
                  <a:pt x="698560" y="2633728"/>
                  <a:pt x="699050" y="2633954"/>
                </a:cubicBezTo>
                <a:cubicBezTo>
                  <a:pt x="699540" y="2634180"/>
                  <a:pt x="702374" y="2629301"/>
                  <a:pt x="707320" y="2619804"/>
                </a:cubicBezTo>
                <a:lnTo>
                  <a:pt x="716784" y="2600892"/>
                </a:lnTo>
                <a:lnTo>
                  <a:pt x="741259" y="2617853"/>
                </a:lnTo>
                <a:lnTo>
                  <a:pt x="723077" y="2656917"/>
                </a:lnTo>
                <a:lnTo>
                  <a:pt x="697279" y="2712640"/>
                </a:lnTo>
                <a:lnTo>
                  <a:pt x="646365" y="2681709"/>
                </a:lnTo>
                <a:lnTo>
                  <a:pt x="593042" y="2641835"/>
                </a:lnTo>
                <a:lnTo>
                  <a:pt x="632542" y="2555094"/>
                </a:lnTo>
                <a:close/>
                <a:moveTo>
                  <a:pt x="579175" y="2501413"/>
                </a:moveTo>
                <a:lnTo>
                  <a:pt x="598259" y="2518758"/>
                </a:lnTo>
                <a:lnTo>
                  <a:pt x="626206" y="2538124"/>
                </a:lnTo>
                <a:lnTo>
                  <a:pt x="620767" y="2549657"/>
                </a:lnTo>
                <a:lnTo>
                  <a:pt x="581611" y="2633287"/>
                </a:lnTo>
                <a:lnTo>
                  <a:pt x="533504" y="2597313"/>
                </a:lnTo>
                <a:lnTo>
                  <a:pt x="531779" y="2595745"/>
                </a:lnTo>
                <a:lnTo>
                  <a:pt x="531831" y="2595667"/>
                </a:lnTo>
                <a:cubicBezTo>
                  <a:pt x="538078" y="2584568"/>
                  <a:pt x="549315" y="2562492"/>
                  <a:pt x="564431" y="2531742"/>
                </a:cubicBezTo>
                <a:close/>
                <a:moveTo>
                  <a:pt x="526423" y="2453469"/>
                </a:moveTo>
                <a:lnTo>
                  <a:pt x="571301" y="2494256"/>
                </a:lnTo>
                <a:lnTo>
                  <a:pt x="556492" y="2528076"/>
                </a:lnTo>
                <a:cubicBezTo>
                  <a:pt x="549689" y="2543800"/>
                  <a:pt x="543908" y="2557379"/>
                  <a:pt x="539278" y="2568522"/>
                </a:cubicBezTo>
                <a:lnTo>
                  <a:pt x="529308" y="2593499"/>
                </a:lnTo>
                <a:lnTo>
                  <a:pt x="481098" y="2549683"/>
                </a:lnTo>
                <a:lnTo>
                  <a:pt x="520009" y="2467168"/>
                </a:lnTo>
                <a:close/>
                <a:moveTo>
                  <a:pt x="835013" y="2354165"/>
                </a:moveTo>
                <a:lnTo>
                  <a:pt x="850750" y="2363713"/>
                </a:lnTo>
                <a:lnTo>
                  <a:pt x="858899" y="2366243"/>
                </a:lnTo>
                <a:lnTo>
                  <a:pt x="844519" y="2396737"/>
                </a:lnTo>
                <a:lnTo>
                  <a:pt x="822173" y="2444464"/>
                </a:lnTo>
                <a:lnTo>
                  <a:pt x="817311" y="2442955"/>
                </a:lnTo>
                <a:lnTo>
                  <a:pt x="797805" y="2432969"/>
                </a:lnTo>
                <a:lnTo>
                  <a:pt x="802670" y="2422752"/>
                </a:lnTo>
                <a:close/>
                <a:moveTo>
                  <a:pt x="746557" y="2300498"/>
                </a:moveTo>
                <a:lnTo>
                  <a:pt x="824439" y="2347750"/>
                </a:lnTo>
                <a:lnTo>
                  <a:pt x="792629" y="2418115"/>
                </a:lnTo>
                <a:lnTo>
                  <a:pt x="788185" y="2428044"/>
                </a:lnTo>
                <a:lnTo>
                  <a:pt x="747448" y="2407190"/>
                </a:lnTo>
                <a:lnTo>
                  <a:pt x="710866" y="2381181"/>
                </a:lnTo>
                <a:lnTo>
                  <a:pt x="721553" y="2357300"/>
                </a:lnTo>
                <a:close/>
                <a:moveTo>
                  <a:pt x="1220872" y="2256925"/>
                </a:moveTo>
                <a:lnTo>
                  <a:pt x="1224841" y="2257420"/>
                </a:lnTo>
                <a:cubicBezTo>
                  <a:pt x="1269718" y="2269132"/>
                  <a:pt x="1301206" y="2296550"/>
                  <a:pt x="1301206" y="2328506"/>
                </a:cubicBezTo>
                <a:cubicBezTo>
                  <a:pt x="1301206" y="2371114"/>
                  <a:pt x="1245226" y="2405655"/>
                  <a:pt x="1176171" y="2405655"/>
                </a:cubicBezTo>
                <a:lnTo>
                  <a:pt x="1152555" y="2402713"/>
                </a:lnTo>
                <a:lnTo>
                  <a:pt x="1161726" y="2383266"/>
                </a:lnTo>
                <a:cubicBezTo>
                  <a:pt x="1179890" y="2344600"/>
                  <a:pt x="1199246" y="2303262"/>
                  <a:pt x="1219563" y="2259736"/>
                </a:cubicBezTo>
                <a:close/>
                <a:moveTo>
                  <a:pt x="1745766" y="2251357"/>
                </a:moveTo>
                <a:cubicBezTo>
                  <a:pt x="1814821" y="2251357"/>
                  <a:pt x="1870801" y="2285898"/>
                  <a:pt x="1870801" y="2328506"/>
                </a:cubicBezTo>
                <a:cubicBezTo>
                  <a:pt x="1870801" y="2371114"/>
                  <a:pt x="1814821" y="2405655"/>
                  <a:pt x="1745766" y="2405655"/>
                </a:cubicBezTo>
                <a:cubicBezTo>
                  <a:pt x="1676711" y="2405655"/>
                  <a:pt x="1620731" y="2371114"/>
                  <a:pt x="1620731" y="2328506"/>
                </a:cubicBezTo>
                <a:cubicBezTo>
                  <a:pt x="1620731" y="2285898"/>
                  <a:pt x="1676711" y="2251357"/>
                  <a:pt x="1745766" y="2251357"/>
                </a:cubicBezTo>
                <a:close/>
                <a:moveTo>
                  <a:pt x="1176171" y="2251357"/>
                </a:moveTo>
                <a:lnTo>
                  <a:pt x="1205860" y="2255055"/>
                </a:lnTo>
                <a:lnTo>
                  <a:pt x="1149951" y="2377828"/>
                </a:lnTo>
                <a:lnTo>
                  <a:pt x="1139440" y="2401079"/>
                </a:lnTo>
                <a:lnTo>
                  <a:pt x="1127502" y="2399592"/>
                </a:lnTo>
                <a:cubicBezTo>
                  <a:pt x="1082625" y="2387880"/>
                  <a:pt x="1051136" y="2360462"/>
                  <a:pt x="1051136" y="2328506"/>
                </a:cubicBezTo>
                <a:cubicBezTo>
                  <a:pt x="1051136" y="2285898"/>
                  <a:pt x="1107116" y="2251357"/>
                  <a:pt x="1176171" y="2251357"/>
                </a:cubicBezTo>
                <a:close/>
                <a:moveTo>
                  <a:pt x="698057" y="2249938"/>
                </a:moveTo>
                <a:lnTo>
                  <a:pt x="740854" y="2297038"/>
                </a:lnTo>
                <a:lnTo>
                  <a:pt x="740960" y="2297102"/>
                </a:lnTo>
                <a:lnTo>
                  <a:pt x="713614" y="2353634"/>
                </a:lnTo>
                <a:lnTo>
                  <a:pt x="703119" y="2375673"/>
                </a:lnTo>
                <a:lnTo>
                  <a:pt x="683925" y="2362027"/>
                </a:lnTo>
                <a:lnTo>
                  <a:pt x="657555" y="2336887"/>
                </a:lnTo>
                <a:close/>
                <a:moveTo>
                  <a:pt x="314932" y="2196295"/>
                </a:moveTo>
                <a:lnTo>
                  <a:pt x="344067" y="2242353"/>
                </a:lnTo>
                <a:cubicBezTo>
                  <a:pt x="365889" y="2273833"/>
                  <a:pt x="389002" y="2304349"/>
                  <a:pt x="413329" y="2333827"/>
                </a:cubicBezTo>
                <a:lnTo>
                  <a:pt x="447356" y="2371266"/>
                </a:lnTo>
                <a:lnTo>
                  <a:pt x="485911" y="2336225"/>
                </a:lnTo>
                <a:lnTo>
                  <a:pt x="446554" y="2424167"/>
                </a:lnTo>
                <a:lnTo>
                  <a:pt x="417668" y="2489790"/>
                </a:lnTo>
                <a:lnTo>
                  <a:pt x="334773" y="2398583"/>
                </a:lnTo>
                <a:lnTo>
                  <a:pt x="265321" y="2305706"/>
                </a:lnTo>
                <a:lnTo>
                  <a:pt x="283240" y="2266561"/>
                </a:lnTo>
                <a:close/>
                <a:moveTo>
                  <a:pt x="648613" y="2191518"/>
                </a:moveTo>
                <a:lnTo>
                  <a:pt x="654876" y="2202416"/>
                </a:lnTo>
                <a:lnTo>
                  <a:pt x="687022" y="2237794"/>
                </a:lnTo>
                <a:lnTo>
                  <a:pt x="641818" y="2336543"/>
                </a:lnTo>
                <a:lnTo>
                  <a:pt x="640177" y="2340180"/>
                </a:lnTo>
                <a:lnTo>
                  <a:pt x="598259" y="2371526"/>
                </a:lnTo>
                <a:lnTo>
                  <a:pt x="539996" y="2424479"/>
                </a:lnTo>
                <a:lnTo>
                  <a:pt x="577846" y="2343638"/>
                </a:lnTo>
                <a:cubicBezTo>
                  <a:pt x="598164" y="2300113"/>
                  <a:pt x="619442" y="2254401"/>
                  <a:pt x="641451" y="2206988"/>
                </a:cubicBezTo>
                <a:close/>
                <a:moveTo>
                  <a:pt x="606533" y="2105367"/>
                </a:moveTo>
                <a:lnTo>
                  <a:pt x="622745" y="2146513"/>
                </a:lnTo>
                <a:lnTo>
                  <a:pt x="639227" y="2175189"/>
                </a:lnTo>
                <a:lnTo>
                  <a:pt x="627540" y="2200564"/>
                </a:lnTo>
                <a:cubicBezTo>
                  <a:pt x="583900" y="2295564"/>
                  <a:pt x="543543" y="2383928"/>
                  <a:pt x="508234" y="2461731"/>
                </a:cubicBezTo>
                <a:lnTo>
                  <a:pt x="472150" y="2541551"/>
                </a:lnTo>
                <a:lnTo>
                  <a:pt x="429394" y="2502692"/>
                </a:lnTo>
                <a:lnTo>
                  <a:pt x="422139" y="2494709"/>
                </a:lnTo>
                <a:lnTo>
                  <a:pt x="422249" y="2494489"/>
                </a:lnTo>
                <a:cubicBezTo>
                  <a:pt x="440134" y="2457992"/>
                  <a:pt x="465548" y="2404965"/>
                  <a:pt x="496651" y="2339300"/>
                </a:cubicBezTo>
                <a:lnTo>
                  <a:pt x="507243" y="2316838"/>
                </a:lnTo>
                <a:lnTo>
                  <a:pt x="533504" y="2292970"/>
                </a:lnTo>
                <a:lnTo>
                  <a:pt x="585183" y="2254325"/>
                </a:lnTo>
                <a:lnTo>
                  <a:pt x="579569" y="2247179"/>
                </a:lnTo>
                <a:lnTo>
                  <a:pt x="557842" y="2209378"/>
                </a:lnTo>
                <a:lnTo>
                  <a:pt x="605177" y="2108280"/>
                </a:lnTo>
                <a:close/>
                <a:moveTo>
                  <a:pt x="967017" y="2035354"/>
                </a:moveTo>
                <a:lnTo>
                  <a:pt x="960889" y="2048658"/>
                </a:lnTo>
                <a:cubicBezTo>
                  <a:pt x="939069" y="2096158"/>
                  <a:pt x="918070" y="2141999"/>
                  <a:pt x="898112" y="2185690"/>
                </a:cubicBezTo>
                <a:lnTo>
                  <a:pt x="860664" y="2267924"/>
                </a:lnTo>
                <a:lnTo>
                  <a:pt x="860664" y="2264971"/>
                </a:lnTo>
                <a:cubicBezTo>
                  <a:pt x="860664" y="2180803"/>
                  <a:pt x="894780" y="2104603"/>
                  <a:pt x="949938" y="2049445"/>
                </a:cubicBezTo>
                <a:close/>
                <a:moveTo>
                  <a:pt x="1358554" y="1960171"/>
                </a:moveTo>
                <a:lnTo>
                  <a:pt x="1760432" y="1960171"/>
                </a:lnTo>
                <a:cubicBezTo>
                  <a:pt x="1802516" y="1960171"/>
                  <a:pt x="1842608" y="1968700"/>
                  <a:pt x="1879074" y="1984124"/>
                </a:cubicBezTo>
                <a:lnTo>
                  <a:pt x="1928058" y="2010711"/>
                </a:lnTo>
                <a:lnTo>
                  <a:pt x="1912260" y="2045738"/>
                </a:lnTo>
                <a:lnTo>
                  <a:pt x="1894006" y="2086716"/>
                </a:lnTo>
                <a:lnTo>
                  <a:pt x="1845381" y="2053933"/>
                </a:lnTo>
                <a:cubicBezTo>
                  <a:pt x="1818012" y="2042357"/>
                  <a:pt x="1787921" y="2035955"/>
                  <a:pt x="1756335" y="2035955"/>
                </a:cubicBezTo>
                <a:lnTo>
                  <a:pt x="1323507" y="2035955"/>
                </a:lnTo>
                <a:lnTo>
                  <a:pt x="1351156" y="1976233"/>
                </a:lnTo>
                <a:close/>
                <a:moveTo>
                  <a:pt x="1165464" y="1960171"/>
                </a:moveTo>
                <a:lnTo>
                  <a:pt x="1341357" y="1960171"/>
                </a:lnTo>
                <a:lnTo>
                  <a:pt x="1336957" y="1969676"/>
                </a:lnTo>
                <a:lnTo>
                  <a:pt x="1306429" y="2035955"/>
                </a:lnTo>
                <a:lnTo>
                  <a:pt x="1169561" y="2035955"/>
                </a:lnTo>
                <a:cubicBezTo>
                  <a:pt x="1043217" y="2035955"/>
                  <a:pt x="940795" y="2138377"/>
                  <a:pt x="940795" y="2264721"/>
                </a:cubicBezTo>
                <a:lnTo>
                  <a:pt x="940795" y="2366787"/>
                </a:lnTo>
                <a:cubicBezTo>
                  <a:pt x="940795" y="2436761"/>
                  <a:pt x="997521" y="2493487"/>
                  <a:pt x="1067495" y="2493487"/>
                </a:cubicBezTo>
                <a:lnTo>
                  <a:pt x="1097699" y="2493487"/>
                </a:lnTo>
                <a:lnTo>
                  <a:pt x="1063559" y="2569771"/>
                </a:lnTo>
                <a:lnTo>
                  <a:pt x="1029474" y="2569771"/>
                </a:lnTo>
                <a:cubicBezTo>
                  <a:pt x="1011994" y="2569771"/>
                  <a:pt x="995133" y="2567114"/>
                  <a:pt x="979276" y="2562182"/>
                </a:cubicBezTo>
                <a:lnTo>
                  <a:pt x="949158" y="2547704"/>
                </a:lnTo>
                <a:lnTo>
                  <a:pt x="962692" y="2515904"/>
                </a:lnTo>
                <a:cubicBezTo>
                  <a:pt x="971953" y="2493620"/>
                  <a:pt x="976609" y="2481082"/>
                  <a:pt x="975629" y="2480630"/>
                </a:cubicBezTo>
                <a:cubicBezTo>
                  <a:pt x="974648" y="2480177"/>
                  <a:pt x="968124" y="2491852"/>
                  <a:pt x="957165" y="2513352"/>
                </a:cubicBezTo>
                <a:lnTo>
                  <a:pt x="941791" y="2544162"/>
                </a:lnTo>
                <a:lnTo>
                  <a:pt x="935091" y="2540941"/>
                </a:lnTo>
                <a:cubicBezTo>
                  <a:pt x="908149" y="2522739"/>
                  <a:pt x="886744" y="2496964"/>
                  <a:pt x="873930" y="2466670"/>
                </a:cubicBezTo>
                <a:lnTo>
                  <a:pt x="872608" y="2460120"/>
                </a:lnTo>
                <a:lnTo>
                  <a:pt x="835195" y="2448506"/>
                </a:lnTo>
                <a:lnTo>
                  <a:pt x="856294" y="2402174"/>
                </a:lnTo>
                <a:cubicBezTo>
                  <a:pt x="944565" y="2207669"/>
                  <a:pt x="1001278" y="2079176"/>
                  <a:pt x="998827" y="2078045"/>
                </a:cubicBezTo>
                <a:cubicBezTo>
                  <a:pt x="996867" y="2077139"/>
                  <a:pt x="957412" y="2157916"/>
                  <a:pt x="895208" y="2289246"/>
                </a:cubicBezTo>
                <a:lnTo>
                  <a:pt x="860664" y="2362499"/>
                </a:lnTo>
                <a:lnTo>
                  <a:pt x="860664" y="2299659"/>
                </a:lnTo>
                <a:lnTo>
                  <a:pt x="911196" y="2191733"/>
                </a:lnTo>
                <a:cubicBezTo>
                  <a:pt x="931514" y="2148207"/>
                  <a:pt x="952792" y="2102495"/>
                  <a:pt x="974801" y="2055082"/>
                </a:cubicBezTo>
                <a:lnTo>
                  <a:pt x="994391" y="2012768"/>
                </a:lnTo>
                <a:lnTo>
                  <a:pt x="995048" y="2012226"/>
                </a:lnTo>
                <a:cubicBezTo>
                  <a:pt x="1043694" y="1979361"/>
                  <a:pt x="1102338" y="1960171"/>
                  <a:pt x="1165464" y="1960171"/>
                </a:cubicBezTo>
                <a:close/>
                <a:moveTo>
                  <a:pt x="179812" y="1920094"/>
                </a:moveTo>
                <a:lnTo>
                  <a:pt x="184584" y="1935115"/>
                </a:lnTo>
                <a:cubicBezTo>
                  <a:pt x="197973" y="1971681"/>
                  <a:pt x="212882" y="2007514"/>
                  <a:pt x="229235" y="2042537"/>
                </a:cubicBezTo>
                <a:lnTo>
                  <a:pt x="253144" y="2088535"/>
                </a:lnTo>
                <a:lnTo>
                  <a:pt x="247020" y="2102924"/>
                </a:lnTo>
                <a:cubicBezTo>
                  <a:pt x="237760" y="2125209"/>
                  <a:pt x="233103" y="2137746"/>
                  <a:pt x="234084" y="2138199"/>
                </a:cubicBezTo>
                <a:cubicBezTo>
                  <a:pt x="235064" y="2138651"/>
                  <a:pt x="241588" y="2126977"/>
                  <a:pt x="252547" y="2105476"/>
                </a:cubicBezTo>
                <a:lnTo>
                  <a:pt x="257153" y="2096246"/>
                </a:lnTo>
                <a:lnTo>
                  <a:pt x="282549" y="2145103"/>
                </a:lnTo>
                <a:lnTo>
                  <a:pt x="306691" y="2183268"/>
                </a:lnTo>
                <a:lnTo>
                  <a:pt x="304747" y="2187333"/>
                </a:lnTo>
                <a:cubicBezTo>
                  <a:pt x="293863" y="2210231"/>
                  <a:pt x="282287" y="2234723"/>
                  <a:pt x="270156" y="2260519"/>
                </a:cubicBezTo>
                <a:lnTo>
                  <a:pt x="255331" y="2292346"/>
                </a:lnTo>
                <a:lnTo>
                  <a:pt x="250377" y="2285722"/>
                </a:lnTo>
                <a:cubicBezTo>
                  <a:pt x="224032" y="2246725"/>
                  <a:pt x="199513" y="2206392"/>
                  <a:pt x="176944" y="2164846"/>
                </a:cubicBezTo>
                <a:lnTo>
                  <a:pt x="120221" y="2047098"/>
                </a:lnTo>
                <a:lnTo>
                  <a:pt x="137875" y="2009663"/>
                </a:lnTo>
                <a:close/>
                <a:moveTo>
                  <a:pt x="123948" y="1711273"/>
                </a:moveTo>
                <a:lnTo>
                  <a:pt x="149056" y="1823294"/>
                </a:lnTo>
                <a:lnTo>
                  <a:pt x="173483" y="1900175"/>
                </a:lnTo>
                <a:lnTo>
                  <a:pt x="126100" y="2004226"/>
                </a:lnTo>
                <a:lnTo>
                  <a:pt x="113515" y="2032065"/>
                </a:lnTo>
                <a:lnTo>
                  <a:pt x="65911" y="1901999"/>
                </a:lnTo>
                <a:lnTo>
                  <a:pt x="55142" y="1860118"/>
                </a:lnTo>
                <a:lnTo>
                  <a:pt x="103554" y="1755551"/>
                </a:lnTo>
                <a:close/>
                <a:moveTo>
                  <a:pt x="2438611" y="1509733"/>
                </a:moveTo>
                <a:lnTo>
                  <a:pt x="2438611" y="1806731"/>
                </a:lnTo>
                <a:lnTo>
                  <a:pt x="2413292" y="1862330"/>
                </a:lnTo>
                <a:cubicBezTo>
                  <a:pt x="2395638" y="1901231"/>
                  <a:pt x="2379246" y="1937492"/>
                  <a:pt x="2364337" y="1970621"/>
                </a:cubicBezTo>
                <a:lnTo>
                  <a:pt x="2341976" y="2020587"/>
                </a:lnTo>
                <a:lnTo>
                  <a:pt x="2347051" y="1953500"/>
                </a:lnTo>
                <a:lnTo>
                  <a:pt x="2347051" y="1708034"/>
                </a:lnTo>
                <a:lnTo>
                  <a:pt x="2390746" y="1613655"/>
                </a:lnTo>
                <a:close/>
                <a:moveTo>
                  <a:pt x="583602" y="1394088"/>
                </a:moveTo>
                <a:lnTo>
                  <a:pt x="583408" y="1395359"/>
                </a:lnTo>
                <a:cubicBezTo>
                  <a:pt x="580389" y="1425080"/>
                  <a:pt x="578843" y="1455236"/>
                  <a:pt x="578843" y="1485753"/>
                </a:cubicBezTo>
                <a:lnTo>
                  <a:pt x="578843" y="1953500"/>
                </a:lnTo>
                <a:cubicBezTo>
                  <a:pt x="578843" y="1999602"/>
                  <a:pt x="585851" y="2044067"/>
                  <a:pt x="598858" y="2085889"/>
                </a:cubicBezTo>
                <a:lnTo>
                  <a:pt x="599194" y="2086740"/>
                </a:lnTo>
                <a:lnTo>
                  <a:pt x="592093" y="2102239"/>
                </a:lnTo>
                <a:lnTo>
                  <a:pt x="549730" y="2195266"/>
                </a:lnTo>
                <a:lnTo>
                  <a:pt x="540569" y="2179327"/>
                </a:lnTo>
                <a:cubicBezTo>
                  <a:pt x="506420" y="2108457"/>
                  <a:pt x="487283" y="2028992"/>
                  <a:pt x="487283" y="1945058"/>
                </a:cubicBezTo>
                <a:lnTo>
                  <a:pt x="487283" y="1607660"/>
                </a:lnTo>
                <a:lnTo>
                  <a:pt x="518170" y="1540186"/>
                </a:lnTo>
                <a:cubicBezTo>
                  <a:pt x="541713" y="1488261"/>
                  <a:pt x="562718" y="1441409"/>
                  <a:pt x="580152" y="1401966"/>
                </a:cubicBezTo>
                <a:close/>
                <a:moveTo>
                  <a:pt x="959487" y="1337629"/>
                </a:moveTo>
                <a:lnTo>
                  <a:pt x="962226" y="1341691"/>
                </a:lnTo>
                <a:cubicBezTo>
                  <a:pt x="967804" y="1354878"/>
                  <a:pt x="970888" y="1369376"/>
                  <a:pt x="970888" y="1384595"/>
                </a:cubicBezTo>
                <a:cubicBezTo>
                  <a:pt x="970888" y="1430251"/>
                  <a:pt x="943130" y="1469424"/>
                  <a:pt x="903568" y="1486157"/>
                </a:cubicBezTo>
                <a:lnTo>
                  <a:pt x="890952" y="1488704"/>
                </a:lnTo>
                <a:lnTo>
                  <a:pt x="923776" y="1416625"/>
                </a:lnTo>
                <a:close/>
                <a:moveTo>
                  <a:pt x="2043571" y="1283795"/>
                </a:moveTo>
                <a:lnTo>
                  <a:pt x="2026557" y="1321519"/>
                </a:lnTo>
                <a:cubicBezTo>
                  <a:pt x="2016184" y="1344653"/>
                  <a:pt x="2006574" y="1366227"/>
                  <a:pt x="1997857" y="1385948"/>
                </a:cubicBezTo>
                <a:lnTo>
                  <a:pt x="1984030" y="1417525"/>
                </a:lnTo>
                <a:lnTo>
                  <a:pt x="1977382" y="1384595"/>
                </a:lnTo>
                <a:cubicBezTo>
                  <a:pt x="1977382" y="1354158"/>
                  <a:pt x="1989720" y="1326602"/>
                  <a:pt x="2009666" y="1306655"/>
                </a:cubicBezTo>
                <a:close/>
                <a:moveTo>
                  <a:pt x="891829" y="1280663"/>
                </a:moveTo>
                <a:lnTo>
                  <a:pt x="903568" y="1283033"/>
                </a:lnTo>
                <a:cubicBezTo>
                  <a:pt x="916755" y="1288611"/>
                  <a:pt x="928631" y="1296682"/>
                  <a:pt x="938604" y="1306655"/>
                </a:cubicBezTo>
                <a:lnTo>
                  <a:pt x="951957" y="1326459"/>
                </a:lnTo>
                <a:lnTo>
                  <a:pt x="912001" y="1411188"/>
                </a:lnTo>
                <a:lnTo>
                  <a:pt x="874116" y="1492103"/>
                </a:lnTo>
                <a:lnTo>
                  <a:pt x="860664" y="1494819"/>
                </a:lnTo>
                <a:cubicBezTo>
                  <a:pt x="845446" y="1494819"/>
                  <a:pt x="830947" y="1491735"/>
                  <a:pt x="817760" y="1486157"/>
                </a:cubicBezTo>
                <a:lnTo>
                  <a:pt x="802034" y="1475554"/>
                </a:lnTo>
                <a:lnTo>
                  <a:pt x="835640" y="1403408"/>
                </a:lnTo>
                <a:close/>
                <a:moveTo>
                  <a:pt x="2087606" y="1274371"/>
                </a:moveTo>
                <a:cubicBezTo>
                  <a:pt x="2148481" y="1274371"/>
                  <a:pt x="2197830" y="1323720"/>
                  <a:pt x="2197830" y="1384595"/>
                </a:cubicBezTo>
                <a:cubicBezTo>
                  <a:pt x="2197830" y="1445470"/>
                  <a:pt x="2148481" y="1494819"/>
                  <a:pt x="2087606" y="1494819"/>
                </a:cubicBezTo>
                <a:cubicBezTo>
                  <a:pt x="2057169" y="1494819"/>
                  <a:pt x="2029613" y="1482482"/>
                  <a:pt x="2009666" y="1462535"/>
                </a:cubicBezTo>
                <a:lnTo>
                  <a:pt x="1988315" y="1430867"/>
                </a:lnTo>
                <a:lnTo>
                  <a:pt x="2007898" y="1390585"/>
                </a:lnTo>
                <a:cubicBezTo>
                  <a:pt x="2017257" y="1371160"/>
                  <a:pt x="2027448" y="1349855"/>
                  <a:pt x="2038332" y="1326956"/>
                </a:cubicBezTo>
                <a:lnTo>
                  <a:pt x="2060609" y="1279822"/>
                </a:lnTo>
                <a:close/>
                <a:moveTo>
                  <a:pt x="860664" y="1274371"/>
                </a:moveTo>
                <a:lnTo>
                  <a:pt x="876960" y="1277661"/>
                </a:lnTo>
                <a:lnTo>
                  <a:pt x="821441" y="1396851"/>
                </a:lnTo>
                <a:lnTo>
                  <a:pt x="789333" y="1466991"/>
                </a:lnTo>
                <a:lnTo>
                  <a:pt x="782724" y="1462535"/>
                </a:lnTo>
                <a:cubicBezTo>
                  <a:pt x="762778" y="1442589"/>
                  <a:pt x="750440" y="1415033"/>
                  <a:pt x="750440" y="1384595"/>
                </a:cubicBezTo>
                <a:cubicBezTo>
                  <a:pt x="750440" y="1323720"/>
                  <a:pt x="799789" y="1274371"/>
                  <a:pt x="860664" y="1274371"/>
                </a:cubicBezTo>
                <a:close/>
                <a:moveTo>
                  <a:pt x="2407581" y="1239660"/>
                </a:moveTo>
                <a:lnTo>
                  <a:pt x="2418789" y="1283253"/>
                </a:lnTo>
                <a:cubicBezTo>
                  <a:pt x="2425288" y="1315010"/>
                  <a:pt x="2430243" y="1347328"/>
                  <a:pt x="2433574" y="1380127"/>
                </a:cubicBezTo>
                <a:lnTo>
                  <a:pt x="2438300" y="1473713"/>
                </a:lnTo>
                <a:lnTo>
                  <a:pt x="2376546" y="1607097"/>
                </a:lnTo>
                <a:lnTo>
                  <a:pt x="2347051" y="1671135"/>
                </a:lnTo>
                <a:lnTo>
                  <a:pt x="2347051" y="1485753"/>
                </a:lnTo>
                <a:cubicBezTo>
                  <a:pt x="2347051" y="1455236"/>
                  <a:pt x="2345505" y="1425080"/>
                  <a:pt x="2342487" y="1395359"/>
                </a:cubicBezTo>
                <a:lnTo>
                  <a:pt x="2340169" y="1380172"/>
                </a:lnTo>
                <a:lnTo>
                  <a:pt x="2372373" y="1313598"/>
                </a:lnTo>
                <a:close/>
                <a:moveTo>
                  <a:pt x="2903300" y="1177125"/>
                </a:moveTo>
                <a:lnTo>
                  <a:pt x="2924517" y="1316149"/>
                </a:lnTo>
                <a:cubicBezTo>
                  <a:pt x="2929522" y="1365433"/>
                  <a:pt x="2932086" y="1415439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1263625" y="2932086"/>
                  <a:pt x="1070788" y="2891063"/>
                  <a:pt x="895393" y="2816877"/>
                </a:cubicBezTo>
                <a:lnTo>
                  <a:pt x="840643" y="2790503"/>
                </a:lnTo>
                <a:lnTo>
                  <a:pt x="860153" y="2747883"/>
                </a:lnTo>
                <a:lnTo>
                  <a:pt x="884078" y="2694835"/>
                </a:lnTo>
                <a:lnTo>
                  <a:pt x="996972" y="2747503"/>
                </a:lnTo>
                <a:cubicBezTo>
                  <a:pt x="1143236" y="2801057"/>
                  <a:pt x="1301226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76764" y="2328855"/>
                </a:lnTo>
                <a:lnTo>
                  <a:pt x="2241969" y="2362027"/>
                </a:lnTo>
                <a:cubicBezTo>
                  <a:pt x="2201938" y="2395064"/>
                  <a:pt x="2157068" y="2422447"/>
                  <a:pt x="2108582" y="2442955"/>
                </a:cubicBezTo>
                <a:lnTo>
                  <a:pt x="2053289" y="2460119"/>
                </a:lnTo>
                <a:lnTo>
                  <a:pt x="2051966" y="2466670"/>
                </a:lnTo>
                <a:cubicBezTo>
                  <a:pt x="2026339" y="2527258"/>
                  <a:pt x="1966345" y="2569771"/>
                  <a:pt x="1896422" y="2569771"/>
                </a:cubicBezTo>
                <a:lnTo>
                  <a:pt x="1073412" y="2569771"/>
                </a:lnTo>
                <a:lnTo>
                  <a:pt x="1109737" y="2493487"/>
                </a:lnTo>
                <a:lnTo>
                  <a:pt x="1858401" y="2493487"/>
                </a:lnTo>
                <a:cubicBezTo>
                  <a:pt x="1928375" y="2493487"/>
                  <a:pt x="1985101" y="2436761"/>
                  <a:pt x="1985101" y="2366787"/>
                </a:cubicBezTo>
                <a:lnTo>
                  <a:pt x="1985101" y="2264721"/>
                </a:lnTo>
                <a:cubicBezTo>
                  <a:pt x="1985101" y="2201549"/>
                  <a:pt x="1959496" y="2144358"/>
                  <a:pt x="1918097" y="2102959"/>
                </a:cubicBezTo>
                <a:lnTo>
                  <a:pt x="1903858" y="2093358"/>
                </a:lnTo>
                <a:lnTo>
                  <a:pt x="1924034" y="2051175"/>
                </a:lnTo>
                <a:lnTo>
                  <a:pt x="1939190" y="2019109"/>
                </a:lnTo>
                <a:lnTo>
                  <a:pt x="1975958" y="2049445"/>
                </a:lnTo>
                <a:cubicBezTo>
                  <a:pt x="2031116" y="2104603"/>
                  <a:pt x="2065232" y="2180803"/>
                  <a:pt x="2065232" y="2264971"/>
                </a:cubicBezTo>
                <a:lnTo>
                  <a:pt x="2065232" y="2293696"/>
                </a:lnTo>
                <a:lnTo>
                  <a:pt x="2052415" y="2323908"/>
                </a:lnTo>
                <a:cubicBezTo>
                  <a:pt x="2048393" y="2333832"/>
                  <a:pt x="2046516" y="2339153"/>
                  <a:pt x="2047006" y="2339379"/>
                </a:cubicBezTo>
                <a:cubicBezTo>
                  <a:pt x="2047497" y="2339605"/>
                  <a:pt x="2050330" y="2334727"/>
                  <a:pt x="2055277" y="2325229"/>
                </a:cubicBezTo>
                <a:lnTo>
                  <a:pt x="2065232" y="2305334"/>
                </a:lnTo>
                <a:lnTo>
                  <a:pt x="2065232" y="2366790"/>
                </a:lnTo>
                <a:lnTo>
                  <a:pt x="2075144" y="2363713"/>
                </a:lnTo>
                <a:cubicBezTo>
                  <a:pt x="2194986" y="2313025"/>
                  <a:pt x="2288013" y="2211354"/>
                  <a:pt x="2327036" y="2085889"/>
                </a:cubicBezTo>
                <a:lnTo>
                  <a:pt x="2332046" y="2064149"/>
                </a:lnTo>
                <a:lnTo>
                  <a:pt x="2332220" y="2063790"/>
                </a:lnTo>
                <a:cubicBezTo>
                  <a:pt x="2357174" y="2011736"/>
                  <a:pt x="2388737" y="1945098"/>
                  <a:pt x="2425066" y="1867768"/>
                </a:cubicBezTo>
                <a:lnTo>
                  <a:pt x="2438610" y="1838840"/>
                </a:lnTo>
                <a:lnTo>
                  <a:pt x="2438610" y="1945058"/>
                </a:lnTo>
                <a:cubicBezTo>
                  <a:pt x="2438610" y="2056970"/>
                  <a:pt x="2404589" y="2160937"/>
                  <a:pt x="2346325" y="2247179"/>
                </a:cubicBezTo>
                <a:lnTo>
                  <a:pt x="2343003" y="2251408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430725"/>
                  <a:pt x="2828942" y="1395721"/>
                  <a:pt x="2826306" y="1361078"/>
                </a:cubicBezTo>
                <a:lnTo>
                  <a:pt x="2825466" y="1353718"/>
                </a:lnTo>
                <a:lnTo>
                  <a:pt x="2838644" y="1324500"/>
                </a:lnTo>
                <a:cubicBezTo>
                  <a:pt x="2859390" y="1278232"/>
                  <a:pt x="2877083" y="1238205"/>
                  <a:pt x="2890688" y="1206757"/>
                </a:cubicBezTo>
                <a:close/>
                <a:moveTo>
                  <a:pt x="2841791" y="963462"/>
                </a:moveTo>
                <a:lnTo>
                  <a:pt x="2866176" y="1030087"/>
                </a:lnTo>
                <a:lnTo>
                  <a:pt x="2901168" y="1166177"/>
                </a:lnTo>
                <a:lnTo>
                  <a:pt x="2882749" y="1203091"/>
                </a:lnTo>
                <a:cubicBezTo>
                  <a:pt x="2867632" y="1233841"/>
                  <a:pt x="2848636" y="1273266"/>
                  <a:pt x="2826869" y="1319062"/>
                </a:cubicBezTo>
                <a:lnTo>
                  <a:pt x="2822551" y="1328198"/>
                </a:lnTo>
                <a:lnTo>
                  <a:pt x="2814565" y="1258283"/>
                </a:lnTo>
                <a:lnTo>
                  <a:pt x="2778699" y="1102658"/>
                </a:lnTo>
                <a:lnTo>
                  <a:pt x="2801503" y="1052582"/>
                </a:lnTo>
                <a:close/>
                <a:moveTo>
                  <a:pt x="2823281" y="912889"/>
                </a:moveTo>
                <a:lnTo>
                  <a:pt x="2836285" y="948418"/>
                </a:lnTo>
                <a:lnTo>
                  <a:pt x="2789729" y="1047145"/>
                </a:lnTo>
                <a:lnTo>
                  <a:pt x="2773764" y="1081242"/>
                </a:lnTo>
                <a:lnTo>
                  <a:pt x="2768951" y="1060360"/>
                </a:lnTo>
                <a:lnTo>
                  <a:pt x="2762381" y="1042409"/>
                </a:lnTo>
                <a:lnTo>
                  <a:pt x="2798568" y="965670"/>
                </a:lnTo>
                <a:close/>
                <a:moveTo>
                  <a:pt x="2598033" y="832832"/>
                </a:moveTo>
                <a:lnTo>
                  <a:pt x="2631135" y="838675"/>
                </a:lnTo>
                <a:lnTo>
                  <a:pt x="2652008" y="844998"/>
                </a:lnTo>
                <a:lnTo>
                  <a:pt x="2587027" y="986950"/>
                </a:lnTo>
                <a:cubicBezTo>
                  <a:pt x="2575256" y="1012913"/>
                  <a:pt x="2564119" y="1037607"/>
                  <a:pt x="2553746" y="1060741"/>
                </a:cubicBezTo>
                <a:lnTo>
                  <a:pt x="2539094" y="1093632"/>
                </a:lnTo>
                <a:lnTo>
                  <a:pt x="2509721" y="1097876"/>
                </a:lnTo>
                <a:lnTo>
                  <a:pt x="2473661" y="1099544"/>
                </a:lnTo>
                <a:lnTo>
                  <a:pt x="2523056" y="994046"/>
                </a:lnTo>
                <a:cubicBezTo>
                  <a:pt x="2543373" y="950521"/>
                  <a:pt x="2564652" y="904808"/>
                  <a:pt x="2586660" y="857396"/>
                </a:cubicBezTo>
                <a:close/>
                <a:moveTo>
                  <a:pt x="362097" y="826789"/>
                </a:moveTo>
                <a:lnTo>
                  <a:pt x="353258" y="845882"/>
                </a:lnTo>
                <a:cubicBezTo>
                  <a:pt x="330018" y="896209"/>
                  <a:pt x="307377" y="945368"/>
                  <a:pt x="285557" y="992868"/>
                </a:cubicBezTo>
                <a:lnTo>
                  <a:pt x="252291" y="1065484"/>
                </a:lnTo>
                <a:lnTo>
                  <a:pt x="250281" y="1064959"/>
                </a:lnTo>
                <a:lnTo>
                  <a:pt x="196791" y="1042280"/>
                </a:lnTo>
                <a:lnTo>
                  <a:pt x="205357" y="1024114"/>
                </a:lnTo>
                <a:cubicBezTo>
                  <a:pt x="223522" y="985448"/>
                  <a:pt x="242878" y="944110"/>
                  <a:pt x="263195" y="900585"/>
                </a:cubicBezTo>
                <a:lnTo>
                  <a:pt x="291560" y="839644"/>
                </a:lnTo>
                <a:lnTo>
                  <a:pt x="294759" y="838675"/>
                </a:lnTo>
                <a:close/>
                <a:moveTo>
                  <a:pt x="2521605" y="820159"/>
                </a:moveTo>
                <a:lnTo>
                  <a:pt x="2528355" y="820533"/>
                </a:lnTo>
                <a:lnTo>
                  <a:pt x="2582377" y="830069"/>
                </a:lnTo>
                <a:lnTo>
                  <a:pt x="2572749" y="850972"/>
                </a:lnTo>
                <a:cubicBezTo>
                  <a:pt x="2550930" y="898472"/>
                  <a:pt x="2529930" y="944313"/>
                  <a:pt x="2509972" y="988004"/>
                </a:cubicBezTo>
                <a:lnTo>
                  <a:pt x="2458868" y="1100228"/>
                </a:lnTo>
                <a:lnTo>
                  <a:pt x="2411584" y="1102415"/>
                </a:lnTo>
                <a:lnTo>
                  <a:pt x="2388825" y="1100728"/>
                </a:lnTo>
                <a:lnTo>
                  <a:pt x="2399703" y="1078240"/>
                </a:lnTo>
                <a:cubicBezTo>
                  <a:pt x="2424657" y="1026186"/>
                  <a:pt x="2456220" y="959548"/>
                  <a:pt x="2492549" y="882218"/>
                </a:cubicBezTo>
                <a:close/>
                <a:moveTo>
                  <a:pt x="443276" y="817994"/>
                </a:moveTo>
                <a:lnTo>
                  <a:pt x="377041" y="960189"/>
                </a:lnTo>
                <a:lnTo>
                  <a:pt x="320673" y="1083327"/>
                </a:lnTo>
                <a:lnTo>
                  <a:pt x="266887" y="1069292"/>
                </a:lnTo>
                <a:lnTo>
                  <a:pt x="299469" y="999292"/>
                </a:lnTo>
                <a:cubicBezTo>
                  <a:pt x="321478" y="951880"/>
                  <a:pt x="344218" y="902766"/>
                  <a:pt x="367458" y="852439"/>
                </a:cubicBezTo>
                <a:lnTo>
                  <a:pt x="380792" y="823490"/>
                </a:lnTo>
                <a:lnTo>
                  <a:pt x="397539" y="820533"/>
                </a:lnTo>
                <a:close/>
                <a:moveTo>
                  <a:pt x="2411584" y="814051"/>
                </a:moveTo>
                <a:lnTo>
                  <a:pt x="2506930" y="819344"/>
                </a:lnTo>
                <a:lnTo>
                  <a:pt x="2480774" y="876780"/>
                </a:lnTo>
                <a:cubicBezTo>
                  <a:pt x="2445466" y="954582"/>
                  <a:pt x="2415207" y="1021822"/>
                  <a:pt x="2391764" y="1074574"/>
                </a:cubicBezTo>
                <a:lnTo>
                  <a:pt x="2380522" y="1100112"/>
                </a:lnTo>
                <a:lnTo>
                  <a:pt x="2361160" y="1098677"/>
                </a:lnTo>
                <a:lnTo>
                  <a:pt x="2361939" y="1100111"/>
                </a:lnTo>
                <a:lnTo>
                  <a:pt x="2370376" y="1123162"/>
                </a:lnTo>
                <a:lnTo>
                  <a:pt x="2361932" y="1142345"/>
                </a:lnTo>
                <a:cubicBezTo>
                  <a:pt x="2345746" y="1179627"/>
                  <a:pt x="2337260" y="1200457"/>
                  <a:pt x="2338241" y="1200910"/>
                </a:cubicBezTo>
                <a:cubicBezTo>
                  <a:pt x="2339221" y="1201362"/>
                  <a:pt x="2349575" y="1181394"/>
                  <a:pt x="2367459" y="1144897"/>
                </a:cubicBezTo>
                <a:lnTo>
                  <a:pt x="2373648" y="1132102"/>
                </a:lnTo>
                <a:lnTo>
                  <a:pt x="2394748" y="1189751"/>
                </a:lnTo>
                <a:lnTo>
                  <a:pt x="2403312" y="1223060"/>
                </a:lnTo>
                <a:lnTo>
                  <a:pt x="2364434" y="1309932"/>
                </a:lnTo>
                <a:lnTo>
                  <a:pt x="2338456" y="1368947"/>
                </a:lnTo>
                <a:lnTo>
                  <a:pt x="2329089" y="1307575"/>
                </a:lnTo>
                <a:cubicBezTo>
                  <a:pt x="2305535" y="1192469"/>
                  <a:pt x="2259612" y="1085511"/>
                  <a:pt x="2196060" y="991442"/>
                </a:cubicBezTo>
                <a:lnTo>
                  <a:pt x="2194966" y="990116"/>
                </a:lnTo>
                <a:lnTo>
                  <a:pt x="2228450" y="916969"/>
                </a:lnTo>
                <a:cubicBezTo>
                  <a:pt x="2240221" y="891006"/>
                  <a:pt x="2251358" y="866312"/>
                  <a:pt x="2261731" y="843178"/>
                </a:cubicBezTo>
                <a:lnTo>
                  <a:pt x="2270031" y="824545"/>
                </a:lnTo>
                <a:close/>
                <a:moveTo>
                  <a:pt x="514310" y="814051"/>
                </a:moveTo>
                <a:lnTo>
                  <a:pt x="627438" y="822438"/>
                </a:lnTo>
                <a:lnTo>
                  <a:pt x="618906" y="840962"/>
                </a:lnTo>
                <a:cubicBezTo>
                  <a:pt x="597087" y="888462"/>
                  <a:pt x="576087" y="934303"/>
                  <a:pt x="556129" y="977994"/>
                </a:cubicBezTo>
                <a:lnTo>
                  <a:pt x="499777" y="1101743"/>
                </a:lnTo>
                <a:lnTo>
                  <a:pt x="416174" y="1097876"/>
                </a:lnTo>
                <a:lnTo>
                  <a:pt x="403168" y="1095997"/>
                </a:lnTo>
                <a:lnTo>
                  <a:pt x="409402" y="1081834"/>
                </a:lnTo>
                <a:cubicBezTo>
                  <a:pt x="425588" y="1044553"/>
                  <a:pt x="434074" y="1023722"/>
                  <a:pt x="433093" y="1023270"/>
                </a:cubicBezTo>
                <a:cubicBezTo>
                  <a:pt x="432113" y="1022817"/>
                  <a:pt x="421760" y="1042785"/>
                  <a:pt x="403875" y="1079282"/>
                </a:cubicBezTo>
                <a:lnTo>
                  <a:pt x="396272" y="1095001"/>
                </a:lnTo>
                <a:lnTo>
                  <a:pt x="335583" y="1086233"/>
                </a:lnTo>
                <a:lnTo>
                  <a:pt x="391241" y="966746"/>
                </a:lnTo>
                <a:lnTo>
                  <a:pt x="459753" y="817080"/>
                </a:lnTo>
                <a:lnTo>
                  <a:pt x="496241" y="815054"/>
                </a:lnTo>
                <a:lnTo>
                  <a:pt x="477164" y="858393"/>
                </a:lnTo>
                <a:cubicBezTo>
                  <a:pt x="460979" y="895675"/>
                  <a:pt x="452492" y="916505"/>
                  <a:pt x="453473" y="916958"/>
                </a:cubicBezTo>
                <a:cubicBezTo>
                  <a:pt x="454453" y="917410"/>
                  <a:pt x="464807" y="897442"/>
                  <a:pt x="482691" y="860945"/>
                </a:cubicBezTo>
                <a:lnTo>
                  <a:pt x="505129" y="814561"/>
                </a:lnTo>
                <a:close/>
                <a:moveTo>
                  <a:pt x="2726436" y="719987"/>
                </a:moveTo>
                <a:lnTo>
                  <a:pt x="2747892" y="755304"/>
                </a:lnTo>
                <a:lnTo>
                  <a:pt x="2746074" y="759589"/>
                </a:lnTo>
                <a:cubicBezTo>
                  <a:pt x="2742052" y="769514"/>
                  <a:pt x="2740175" y="774835"/>
                  <a:pt x="2740665" y="775061"/>
                </a:cubicBezTo>
                <a:cubicBezTo>
                  <a:pt x="2741155" y="775287"/>
                  <a:pt x="2743989" y="770408"/>
                  <a:pt x="2748935" y="760911"/>
                </a:cubicBezTo>
                <a:lnTo>
                  <a:pt x="2750002" y="758779"/>
                </a:lnTo>
                <a:lnTo>
                  <a:pt x="2755143" y="767240"/>
                </a:lnTo>
                <a:lnTo>
                  <a:pt x="2816591" y="894798"/>
                </a:lnTo>
                <a:lnTo>
                  <a:pt x="2786793" y="960232"/>
                </a:lnTo>
                <a:lnTo>
                  <a:pt x="2756682" y="1026840"/>
                </a:lnTo>
                <a:lnTo>
                  <a:pt x="2756338" y="1025901"/>
                </a:lnTo>
                <a:lnTo>
                  <a:pt x="2737201" y="1038847"/>
                </a:lnTo>
                <a:cubicBezTo>
                  <a:pt x="2719559" y="1048435"/>
                  <a:pt x="2698859" y="1057202"/>
                  <a:pt x="2675614" y="1064959"/>
                </a:cubicBezTo>
                <a:lnTo>
                  <a:pt x="2636583" y="1075144"/>
                </a:lnTo>
                <a:lnTo>
                  <a:pt x="2666762" y="1007708"/>
                </a:lnTo>
                <a:cubicBezTo>
                  <a:pt x="2701927" y="928581"/>
                  <a:pt x="2721756" y="882052"/>
                  <a:pt x="2720285" y="881373"/>
                </a:cubicBezTo>
                <a:cubicBezTo>
                  <a:pt x="2718815" y="880694"/>
                  <a:pt x="2696254" y="925961"/>
                  <a:pt x="2658823" y="1004042"/>
                </a:cubicBezTo>
                <a:lnTo>
                  <a:pt x="2623318" y="1078605"/>
                </a:lnTo>
                <a:lnTo>
                  <a:pt x="2598759" y="1085013"/>
                </a:lnTo>
                <a:lnTo>
                  <a:pt x="2553376" y="1091569"/>
                </a:lnTo>
                <a:lnTo>
                  <a:pt x="2565521" y="1066179"/>
                </a:lnTo>
                <a:cubicBezTo>
                  <a:pt x="2576404" y="1043280"/>
                  <a:pt x="2587981" y="1018789"/>
                  <a:pt x="2600111" y="992992"/>
                </a:cubicBezTo>
                <a:lnTo>
                  <a:pt x="2666941" y="849522"/>
                </a:lnTo>
                <a:lnTo>
                  <a:pt x="2684444" y="854824"/>
                </a:lnTo>
                <a:lnTo>
                  <a:pt x="2674290" y="833745"/>
                </a:lnTo>
                <a:lnTo>
                  <a:pt x="2678433" y="824849"/>
                </a:lnTo>
                <a:close/>
                <a:moveTo>
                  <a:pt x="2058521" y="712159"/>
                </a:moveTo>
                <a:lnTo>
                  <a:pt x="2152846" y="789984"/>
                </a:lnTo>
                <a:lnTo>
                  <a:pt x="2195057" y="841146"/>
                </a:lnTo>
                <a:lnTo>
                  <a:pt x="2255482" y="826187"/>
                </a:lnTo>
                <a:lnTo>
                  <a:pt x="2249956" y="837741"/>
                </a:lnTo>
                <a:cubicBezTo>
                  <a:pt x="2239073" y="860639"/>
                  <a:pt x="2227497" y="885130"/>
                  <a:pt x="2215366" y="910927"/>
                </a:cubicBezTo>
                <a:lnTo>
                  <a:pt x="2184429" y="977345"/>
                </a:lnTo>
                <a:lnTo>
                  <a:pt x="2088103" y="860597"/>
                </a:lnTo>
                <a:lnTo>
                  <a:pt x="2016303" y="801357"/>
                </a:lnTo>
                <a:lnTo>
                  <a:pt x="2032396" y="767561"/>
                </a:lnTo>
                <a:close/>
                <a:moveTo>
                  <a:pt x="2683131" y="648705"/>
                </a:moveTo>
                <a:lnTo>
                  <a:pt x="2717146" y="704696"/>
                </a:lnTo>
                <a:lnTo>
                  <a:pt x="2665502" y="815566"/>
                </a:lnTo>
                <a:lnTo>
                  <a:pt x="2631163" y="761272"/>
                </a:lnTo>
                <a:lnTo>
                  <a:pt x="2654649" y="710542"/>
                </a:lnTo>
                <a:close/>
                <a:moveTo>
                  <a:pt x="1942497" y="635049"/>
                </a:moveTo>
                <a:lnTo>
                  <a:pt x="2008450" y="670847"/>
                </a:lnTo>
                <a:lnTo>
                  <a:pt x="2048895" y="704217"/>
                </a:lnTo>
                <a:lnTo>
                  <a:pt x="2022355" y="762924"/>
                </a:lnTo>
                <a:lnTo>
                  <a:pt x="2008161" y="794639"/>
                </a:lnTo>
                <a:lnTo>
                  <a:pt x="1957258" y="752640"/>
                </a:lnTo>
                <a:lnTo>
                  <a:pt x="1901707" y="722488"/>
                </a:lnTo>
                <a:lnTo>
                  <a:pt x="1917171" y="689462"/>
                </a:lnTo>
                <a:close/>
                <a:moveTo>
                  <a:pt x="1077452" y="583998"/>
                </a:moveTo>
                <a:lnTo>
                  <a:pt x="1062963" y="615127"/>
                </a:lnTo>
                <a:lnTo>
                  <a:pt x="1009590" y="730411"/>
                </a:lnTo>
                <a:lnTo>
                  <a:pt x="968636" y="752640"/>
                </a:lnTo>
                <a:cubicBezTo>
                  <a:pt x="780498" y="879744"/>
                  <a:pt x="643913" y="1077363"/>
                  <a:pt x="596805" y="1307575"/>
                </a:cubicBezTo>
                <a:lnTo>
                  <a:pt x="589054" y="1358365"/>
                </a:lnTo>
                <a:lnTo>
                  <a:pt x="570111" y="1397330"/>
                </a:lnTo>
                <a:cubicBezTo>
                  <a:pt x="551392" y="1436179"/>
                  <a:pt x="529348" y="1482551"/>
                  <a:pt x="505087" y="1534145"/>
                </a:cubicBezTo>
                <a:lnTo>
                  <a:pt x="487283" y="1572366"/>
                </a:lnTo>
                <a:lnTo>
                  <a:pt x="487283" y="1479883"/>
                </a:lnTo>
                <a:cubicBezTo>
                  <a:pt x="487283" y="1345172"/>
                  <a:pt x="514584" y="1216838"/>
                  <a:pt x="563956" y="1100111"/>
                </a:cubicBezTo>
                <a:lnTo>
                  <a:pt x="564734" y="1098677"/>
                </a:lnTo>
                <a:lnTo>
                  <a:pt x="557373" y="1099223"/>
                </a:lnTo>
                <a:lnTo>
                  <a:pt x="563266" y="1086187"/>
                </a:lnTo>
                <a:cubicBezTo>
                  <a:pt x="622901" y="953671"/>
                  <a:pt x="658806" y="871254"/>
                  <a:pt x="656845" y="870349"/>
                </a:cubicBezTo>
                <a:cubicBezTo>
                  <a:pt x="654884" y="869444"/>
                  <a:pt x="615430" y="950220"/>
                  <a:pt x="553225" y="1081551"/>
                </a:cubicBezTo>
                <a:lnTo>
                  <a:pt x="544439" y="1100182"/>
                </a:lnTo>
                <a:lnTo>
                  <a:pt x="514310" y="1102415"/>
                </a:lnTo>
                <a:lnTo>
                  <a:pt x="513799" y="1102391"/>
                </a:lnTo>
                <a:lnTo>
                  <a:pt x="569214" y="984036"/>
                </a:lnTo>
                <a:cubicBezTo>
                  <a:pt x="589531" y="940511"/>
                  <a:pt x="610809" y="894799"/>
                  <a:pt x="632818" y="847386"/>
                </a:cubicBezTo>
                <a:lnTo>
                  <a:pt x="643807" y="823651"/>
                </a:lnTo>
                <a:lnTo>
                  <a:pt x="667159" y="825382"/>
                </a:lnTo>
                <a:lnTo>
                  <a:pt x="730837" y="841146"/>
                </a:lnTo>
                <a:lnTo>
                  <a:pt x="773049" y="789984"/>
                </a:lnTo>
                <a:cubicBezTo>
                  <a:pt x="817189" y="745844"/>
                  <a:pt x="865539" y="705914"/>
                  <a:pt x="917445" y="670847"/>
                </a:cubicBezTo>
                <a:close/>
                <a:moveTo>
                  <a:pt x="2632929" y="581132"/>
                </a:moveTo>
                <a:lnTo>
                  <a:pt x="2672703" y="634321"/>
                </a:lnTo>
                <a:lnTo>
                  <a:pt x="2640450" y="703985"/>
                </a:lnTo>
                <a:lnTo>
                  <a:pt x="2621269" y="745629"/>
                </a:lnTo>
                <a:lnTo>
                  <a:pt x="2583938" y="686605"/>
                </a:lnTo>
                <a:lnTo>
                  <a:pt x="2613991" y="622038"/>
                </a:lnTo>
                <a:close/>
                <a:moveTo>
                  <a:pt x="1721868" y="543377"/>
                </a:moveTo>
                <a:lnTo>
                  <a:pt x="1842720" y="580892"/>
                </a:lnTo>
                <a:lnTo>
                  <a:pt x="1929482" y="627985"/>
                </a:lnTo>
                <a:lnTo>
                  <a:pt x="1904087" y="683420"/>
                </a:lnTo>
                <a:lnTo>
                  <a:pt x="1889350" y="715781"/>
                </a:lnTo>
                <a:lnTo>
                  <a:pt x="1807080" y="671126"/>
                </a:lnTo>
                <a:lnTo>
                  <a:pt x="1681057" y="632006"/>
                </a:lnTo>
                <a:lnTo>
                  <a:pt x="1694964" y="602150"/>
                </a:lnTo>
                <a:close/>
                <a:moveTo>
                  <a:pt x="1462947" y="504219"/>
                </a:moveTo>
                <a:cubicBezTo>
                  <a:pt x="1530303" y="504219"/>
                  <a:pt x="1596064" y="511044"/>
                  <a:pt x="1659577" y="524041"/>
                </a:cubicBezTo>
                <a:lnTo>
                  <a:pt x="1707207" y="538826"/>
                </a:lnTo>
                <a:lnTo>
                  <a:pt x="1680765" y="595593"/>
                </a:lnTo>
                <a:lnTo>
                  <a:pt x="1666206" y="627397"/>
                </a:lnTo>
                <a:lnTo>
                  <a:pt x="1641125" y="619611"/>
                </a:lnTo>
                <a:cubicBezTo>
                  <a:pt x="1583572" y="607834"/>
                  <a:pt x="1523982" y="601649"/>
                  <a:pt x="1462947" y="601649"/>
                </a:cubicBezTo>
                <a:cubicBezTo>
                  <a:pt x="1340878" y="601649"/>
                  <a:pt x="1224587" y="626388"/>
                  <a:pt x="1118814" y="671126"/>
                </a:cubicBezTo>
                <a:lnTo>
                  <a:pt x="1032449" y="718004"/>
                </a:lnTo>
                <a:lnTo>
                  <a:pt x="1076874" y="621551"/>
                </a:lnTo>
                <a:lnTo>
                  <a:pt x="1097544" y="576431"/>
                </a:lnTo>
                <a:lnTo>
                  <a:pt x="1266317" y="524041"/>
                </a:lnTo>
                <a:cubicBezTo>
                  <a:pt x="1329830" y="511044"/>
                  <a:pt x="1395592" y="504219"/>
                  <a:pt x="1462947" y="504219"/>
                </a:cubicBezTo>
                <a:close/>
                <a:moveTo>
                  <a:pt x="490293" y="374045"/>
                </a:moveTo>
                <a:lnTo>
                  <a:pt x="448577" y="463671"/>
                </a:lnTo>
                <a:cubicBezTo>
                  <a:pt x="426568" y="511083"/>
                  <a:pt x="403828" y="560197"/>
                  <a:pt x="380588" y="610524"/>
                </a:cubicBezTo>
                <a:lnTo>
                  <a:pt x="338569" y="701752"/>
                </a:lnTo>
                <a:lnTo>
                  <a:pt x="266459" y="815765"/>
                </a:lnTo>
                <a:lnTo>
                  <a:pt x="248701" y="852628"/>
                </a:lnTo>
                <a:lnTo>
                  <a:pt x="272634" y="845378"/>
                </a:lnTo>
                <a:lnTo>
                  <a:pt x="250111" y="894542"/>
                </a:lnTo>
                <a:cubicBezTo>
                  <a:pt x="230153" y="938234"/>
                  <a:pt x="211237" y="979775"/>
                  <a:pt x="193582" y="1018676"/>
                </a:cubicBezTo>
                <a:lnTo>
                  <a:pt x="185455" y="1036656"/>
                </a:lnTo>
                <a:lnTo>
                  <a:pt x="174519" y="1029258"/>
                </a:lnTo>
                <a:lnTo>
                  <a:pt x="163136" y="1060360"/>
                </a:lnTo>
                <a:lnTo>
                  <a:pt x="151069" y="1112718"/>
                </a:lnTo>
                <a:lnTo>
                  <a:pt x="144628" y="1126967"/>
                </a:lnTo>
                <a:cubicBezTo>
                  <a:pt x="84993" y="1259484"/>
                  <a:pt x="49088" y="1341900"/>
                  <a:pt x="51049" y="1342805"/>
                </a:cubicBezTo>
                <a:cubicBezTo>
                  <a:pt x="52519" y="1343484"/>
                  <a:pt x="75080" y="1298217"/>
                  <a:pt x="112511" y="1220136"/>
                </a:cubicBezTo>
                <a:lnTo>
                  <a:pt x="139258" y="1163966"/>
                </a:lnTo>
                <a:lnTo>
                  <a:pt x="117521" y="1258283"/>
                </a:lnTo>
                <a:cubicBezTo>
                  <a:pt x="112346" y="1292154"/>
                  <a:pt x="108416" y="1326435"/>
                  <a:pt x="105780" y="1361078"/>
                </a:cubicBezTo>
                <a:lnTo>
                  <a:pt x="104663" y="1390556"/>
                </a:lnTo>
                <a:lnTo>
                  <a:pt x="77242" y="1451828"/>
                </a:lnTo>
                <a:cubicBezTo>
                  <a:pt x="42077" y="1530955"/>
                  <a:pt x="22248" y="1577484"/>
                  <a:pt x="23719" y="1578163"/>
                </a:cubicBezTo>
                <a:cubicBezTo>
                  <a:pt x="25189" y="1578842"/>
                  <a:pt x="47750" y="1533575"/>
                  <a:pt x="85181" y="1455494"/>
                </a:cubicBezTo>
                <a:lnTo>
                  <a:pt x="103674" y="1416658"/>
                </a:lnTo>
                <a:lnTo>
                  <a:pt x="101802" y="1466043"/>
                </a:lnTo>
                <a:cubicBezTo>
                  <a:pt x="101802" y="1507247"/>
                  <a:pt x="103629" y="1548025"/>
                  <a:pt x="107206" y="1588299"/>
                </a:cubicBezTo>
                <a:lnTo>
                  <a:pt x="119853" y="1683118"/>
                </a:lnTo>
                <a:lnTo>
                  <a:pt x="89354" y="1748994"/>
                </a:lnTo>
                <a:lnTo>
                  <a:pt x="49062" y="1836473"/>
                </a:lnTo>
                <a:lnTo>
                  <a:pt x="29785" y="1761502"/>
                </a:lnTo>
                <a:cubicBezTo>
                  <a:pt x="10256" y="1666066"/>
                  <a:pt x="0" y="1567252"/>
                  <a:pt x="0" y="1466043"/>
                </a:cubicBezTo>
                <a:cubicBezTo>
                  <a:pt x="0" y="1162416"/>
                  <a:pt x="92302" y="880347"/>
                  <a:pt x="250377" y="646365"/>
                </a:cubicBezTo>
                <a:lnTo>
                  <a:pt x="309001" y="567968"/>
                </a:lnTo>
                <a:lnTo>
                  <a:pt x="299714" y="589790"/>
                </a:lnTo>
                <a:cubicBezTo>
                  <a:pt x="290454" y="612075"/>
                  <a:pt x="285797" y="624612"/>
                  <a:pt x="286778" y="625065"/>
                </a:cubicBezTo>
                <a:cubicBezTo>
                  <a:pt x="288248" y="625744"/>
                  <a:pt x="302192" y="599136"/>
                  <a:pt x="324867" y="553011"/>
                </a:cubicBezTo>
                <a:lnTo>
                  <a:pt x="333563" y="535122"/>
                </a:lnTo>
                <a:lnTo>
                  <a:pt x="334773" y="533504"/>
                </a:lnTo>
                <a:cubicBezTo>
                  <a:pt x="364650" y="497301"/>
                  <a:pt x="396232" y="462557"/>
                  <a:pt x="429394" y="429394"/>
                </a:cubicBezTo>
                <a:close/>
                <a:moveTo>
                  <a:pt x="2397686" y="334103"/>
                </a:moveTo>
                <a:lnTo>
                  <a:pt x="2398583" y="334773"/>
                </a:lnTo>
                <a:cubicBezTo>
                  <a:pt x="2470988" y="394527"/>
                  <a:pt x="2537559" y="461098"/>
                  <a:pt x="2597313" y="533504"/>
                </a:cubicBezTo>
                <a:lnTo>
                  <a:pt x="2622429" y="567091"/>
                </a:lnTo>
                <a:lnTo>
                  <a:pt x="2600080" y="615614"/>
                </a:lnTo>
                <a:lnTo>
                  <a:pt x="2574438" y="671585"/>
                </a:lnTo>
                <a:lnTo>
                  <a:pt x="2569001" y="662989"/>
                </a:lnTo>
                <a:cubicBezTo>
                  <a:pt x="2533560" y="614395"/>
                  <a:pt x="2494986" y="568233"/>
                  <a:pt x="2453575" y="524798"/>
                </a:cubicBezTo>
                <a:lnTo>
                  <a:pt x="2352407" y="431745"/>
                </a:lnTo>
                <a:lnTo>
                  <a:pt x="2386174" y="359252"/>
                </a:lnTo>
                <a:close/>
                <a:moveTo>
                  <a:pt x="623962" y="267130"/>
                </a:moveTo>
                <a:lnTo>
                  <a:pt x="593377" y="331359"/>
                </a:lnTo>
                <a:cubicBezTo>
                  <a:pt x="577826" y="364191"/>
                  <a:pt x="560853" y="400184"/>
                  <a:pt x="542689" y="438849"/>
                </a:cubicBezTo>
                <a:lnTo>
                  <a:pt x="520550" y="486133"/>
                </a:lnTo>
                <a:lnTo>
                  <a:pt x="478513" y="524798"/>
                </a:lnTo>
                <a:lnTo>
                  <a:pt x="386527" y="634924"/>
                </a:lnTo>
                <a:lnTo>
                  <a:pt x="394788" y="617081"/>
                </a:lnTo>
                <a:cubicBezTo>
                  <a:pt x="418028" y="566754"/>
                  <a:pt x="440669" y="517595"/>
                  <a:pt x="462489" y="470095"/>
                </a:cubicBezTo>
                <a:lnTo>
                  <a:pt x="518046" y="348822"/>
                </a:lnTo>
                <a:lnTo>
                  <a:pt x="533504" y="334773"/>
                </a:lnTo>
                <a:close/>
                <a:moveTo>
                  <a:pt x="2276360" y="244690"/>
                </a:moveTo>
                <a:lnTo>
                  <a:pt x="2285722" y="250377"/>
                </a:lnTo>
                <a:lnTo>
                  <a:pt x="2385040" y="324646"/>
                </a:lnTo>
                <a:lnTo>
                  <a:pt x="2371974" y="352695"/>
                </a:lnTo>
                <a:lnTo>
                  <a:pt x="2340712" y="420988"/>
                </a:lnTo>
                <a:lnTo>
                  <a:pt x="2321131" y="402977"/>
                </a:lnTo>
                <a:lnTo>
                  <a:pt x="2232049" y="340443"/>
                </a:lnTo>
                <a:lnTo>
                  <a:pt x="2272515" y="253038"/>
                </a:lnTo>
                <a:close/>
                <a:moveTo>
                  <a:pt x="2155996" y="172680"/>
                </a:moveTo>
                <a:lnTo>
                  <a:pt x="2164846" y="176944"/>
                </a:lnTo>
                <a:lnTo>
                  <a:pt x="2262924" y="236527"/>
                </a:lnTo>
                <a:lnTo>
                  <a:pt x="2258316" y="246481"/>
                </a:lnTo>
                <a:lnTo>
                  <a:pt x="2219194" y="331419"/>
                </a:lnTo>
                <a:lnTo>
                  <a:pt x="2173452" y="299308"/>
                </a:lnTo>
                <a:lnTo>
                  <a:pt x="2112480" y="267623"/>
                </a:lnTo>
                <a:lnTo>
                  <a:pt x="2116464" y="258972"/>
                </a:lnTo>
                <a:close/>
                <a:moveTo>
                  <a:pt x="792148" y="164945"/>
                </a:moveTo>
                <a:lnTo>
                  <a:pt x="783013" y="184675"/>
                </a:lnTo>
                <a:lnTo>
                  <a:pt x="716634" y="328792"/>
                </a:lnTo>
                <a:lnTo>
                  <a:pt x="610957" y="402977"/>
                </a:lnTo>
                <a:lnTo>
                  <a:pt x="546116" y="462617"/>
                </a:lnTo>
                <a:lnTo>
                  <a:pt x="554464" y="444286"/>
                </a:lnTo>
                <a:cubicBezTo>
                  <a:pt x="572118" y="405385"/>
                  <a:pt x="588510" y="369125"/>
                  <a:pt x="603418" y="335996"/>
                </a:cubicBezTo>
                <a:lnTo>
                  <a:pt x="639407" y="255580"/>
                </a:lnTo>
                <a:lnTo>
                  <a:pt x="646365" y="250377"/>
                </a:lnTo>
                <a:cubicBezTo>
                  <a:pt x="685362" y="224031"/>
                  <a:pt x="725695" y="199513"/>
                  <a:pt x="767240" y="176944"/>
                </a:cubicBezTo>
                <a:close/>
                <a:moveTo>
                  <a:pt x="2027514" y="111849"/>
                </a:moveTo>
                <a:lnTo>
                  <a:pt x="2036693" y="115209"/>
                </a:lnTo>
                <a:lnTo>
                  <a:pt x="2142707" y="166279"/>
                </a:lnTo>
                <a:lnTo>
                  <a:pt x="2102553" y="252549"/>
                </a:lnTo>
                <a:lnTo>
                  <a:pt x="2098852" y="260541"/>
                </a:lnTo>
                <a:lnTo>
                  <a:pt x="2012321" y="215573"/>
                </a:lnTo>
                <a:lnTo>
                  <a:pt x="1982057" y="204712"/>
                </a:lnTo>
                <a:lnTo>
                  <a:pt x="1998147" y="172559"/>
                </a:lnTo>
                <a:close/>
                <a:moveTo>
                  <a:pt x="970418" y="87750"/>
                </a:moveTo>
                <a:lnTo>
                  <a:pt x="968884" y="90920"/>
                </a:lnTo>
                <a:cubicBezTo>
                  <a:pt x="956407" y="116947"/>
                  <a:pt x="942278" y="146620"/>
                  <a:pt x="926727" y="179452"/>
                </a:cubicBezTo>
                <a:lnTo>
                  <a:pt x="906424" y="222507"/>
                </a:lnTo>
                <a:lnTo>
                  <a:pt x="758635" y="299308"/>
                </a:lnTo>
                <a:lnTo>
                  <a:pt x="741660" y="311225"/>
                </a:lnTo>
                <a:lnTo>
                  <a:pt x="797213" y="191232"/>
                </a:lnTo>
                <a:lnTo>
                  <a:pt x="814217" y="154314"/>
                </a:lnTo>
                <a:lnTo>
                  <a:pt x="895393" y="115209"/>
                </a:lnTo>
                <a:close/>
                <a:moveTo>
                  <a:pt x="1740052" y="26511"/>
                </a:moveTo>
                <a:lnTo>
                  <a:pt x="1761502" y="29785"/>
                </a:lnTo>
                <a:cubicBezTo>
                  <a:pt x="1809220" y="39549"/>
                  <a:pt x="1856093" y="51632"/>
                  <a:pt x="1902000" y="65910"/>
                </a:cubicBezTo>
                <a:lnTo>
                  <a:pt x="2019509" y="108920"/>
                </a:lnTo>
                <a:lnTo>
                  <a:pt x="1992619" y="170006"/>
                </a:lnTo>
                <a:lnTo>
                  <a:pt x="1978445" y="203415"/>
                </a:lnTo>
                <a:lnTo>
                  <a:pt x="1886486" y="170411"/>
                </a:lnTo>
                <a:lnTo>
                  <a:pt x="1887646" y="166239"/>
                </a:lnTo>
                <a:lnTo>
                  <a:pt x="1885152" y="169932"/>
                </a:lnTo>
                <a:lnTo>
                  <a:pt x="1839521" y="153556"/>
                </a:lnTo>
                <a:lnTo>
                  <a:pt x="1694564" y="122993"/>
                </a:lnTo>
                <a:lnTo>
                  <a:pt x="1696349" y="119260"/>
                </a:lnTo>
                <a:cubicBezTo>
                  <a:pt x="1707233" y="96361"/>
                  <a:pt x="1718809" y="71870"/>
                  <a:pt x="1730940" y="46073"/>
                </a:cubicBezTo>
                <a:close/>
                <a:moveTo>
                  <a:pt x="1207601" y="24135"/>
                </a:moveTo>
                <a:lnTo>
                  <a:pt x="1188602" y="64335"/>
                </a:lnTo>
                <a:lnTo>
                  <a:pt x="1152975" y="140819"/>
                </a:lnTo>
                <a:lnTo>
                  <a:pt x="1092566" y="153556"/>
                </a:lnTo>
                <a:lnTo>
                  <a:pt x="923071" y="214387"/>
                </a:lnTo>
                <a:lnTo>
                  <a:pt x="936768" y="184089"/>
                </a:lnTo>
                <a:cubicBezTo>
                  <a:pt x="951677" y="150960"/>
                  <a:pt x="965102" y="120962"/>
                  <a:pt x="976824" y="94586"/>
                </a:cubicBezTo>
                <a:lnTo>
                  <a:pt x="981641" y="83642"/>
                </a:lnTo>
                <a:lnTo>
                  <a:pt x="1030087" y="65910"/>
                </a:lnTo>
                <a:cubicBezTo>
                  <a:pt x="1075993" y="51632"/>
                  <a:pt x="1122867" y="39549"/>
                  <a:pt x="1170585" y="29785"/>
                </a:cubicBezTo>
                <a:close/>
                <a:moveTo>
                  <a:pt x="1466043" y="0"/>
                </a:moveTo>
                <a:cubicBezTo>
                  <a:pt x="1516648" y="0"/>
                  <a:pt x="1566654" y="2564"/>
                  <a:pt x="1615938" y="7569"/>
                </a:cubicBezTo>
                <a:lnTo>
                  <a:pt x="1725090" y="24228"/>
                </a:lnTo>
                <a:lnTo>
                  <a:pt x="1717856" y="40031"/>
                </a:lnTo>
                <a:cubicBezTo>
                  <a:pt x="1706085" y="65994"/>
                  <a:pt x="1694948" y="90689"/>
                  <a:pt x="1684575" y="113823"/>
                </a:cubicBezTo>
                <a:lnTo>
                  <a:pt x="1681698" y="120280"/>
                </a:lnTo>
                <a:lnTo>
                  <a:pt x="1656834" y="115038"/>
                </a:lnTo>
                <a:cubicBezTo>
                  <a:pt x="1594489" y="106313"/>
                  <a:pt x="1530793" y="101802"/>
                  <a:pt x="1466043" y="101802"/>
                </a:cubicBezTo>
                <a:lnTo>
                  <a:pt x="1307095" y="112829"/>
                </a:lnTo>
                <a:lnTo>
                  <a:pt x="1315022" y="94820"/>
                </a:lnTo>
                <a:cubicBezTo>
                  <a:pt x="1331208" y="57538"/>
                  <a:pt x="1339694" y="36708"/>
                  <a:pt x="1338714" y="36255"/>
                </a:cubicBezTo>
                <a:cubicBezTo>
                  <a:pt x="1337733" y="35803"/>
                  <a:pt x="1327380" y="55771"/>
                  <a:pt x="1309495" y="92268"/>
                </a:cubicBezTo>
                <a:lnTo>
                  <a:pt x="1299287" y="113370"/>
                </a:lnTo>
                <a:lnTo>
                  <a:pt x="1275253" y="115038"/>
                </a:lnTo>
                <a:lnTo>
                  <a:pt x="1171198" y="136977"/>
                </a:lnTo>
                <a:lnTo>
                  <a:pt x="1201685" y="70377"/>
                </a:lnTo>
                <a:lnTo>
                  <a:pt x="1223646" y="21687"/>
                </a:lnTo>
                <a:lnTo>
                  <a:pt x="1316149" y="7569"/>
                </a:lnTo>
                <a:cubicBezTo>
                  <a:pt x="1365433" y="2564"/>
                  <a:pt x="1415439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50567E39-4A4F-4383-B5A4-4A35B0DC6DEF}"/>
              </a:ext>
            </a:extLst>
          </p:cNvPr>
          <p:cNvSpPr/>
          <p:nvPr/>
        </p:nvSpPr>
        <p:spPr>
          <a:xfrm>
            <a:off x="6666605" y="925619"/>
            <a:ext cx="2525292" cy="2525292"/>
          </a:xfrm>
          <a:custGeom>
            <a:avLst/>
            <a:gdLst>
              <a:gd name="connsiteX0" fmla="*/ 1288531 w 2932086"/>
              <a:gd name="connsiteY0" fmla="*/ 2817510 h 2932086"/>
              <a:gd name="connsiteX1" fmla="*/ 1343787 w 2932086"/>
              <a:gd name="connsiteY1" fmla="*/ 2824881 h 2932086"/>
              <a:gd name="connsiteX2" fmla="*/ 1466043 w 2932086"/>
              <a:gd name="connsiteY2" fmla="*/ 2830284 h 2932086"/>
              <a:gd name="connsiteX3" fmla="*/ 1530497 w 2932086"/>
              <a:gd name="connsiteY3" fmla="*/ 2827435 h 2932086"/>
              <a:gd name="connsiteX4" fmla="*/ 1507292 w 2932086"/>
              <a:gd name="connsiteY4" fmla="*/ 2878088 h 2932086"/>
              <a:gd name="connsiteX5" fmla="*/ 1483094 w 2932086"/>
              <a:gd name="connsiteY5" fmla="*/ 2931225 h 2932086"/>
              <a:gd name="connsiteX6" fmla="*/ 1466043 w 2932086"/>
              <a:gd name="connsiteY6" fmla="*/ 2932086 h 2932086"/>
              <a:gd name="connsiteX7" fmla="*/ 1316149 w 2932086"/>
              <a:gd name="connsiteY7" fmla="*/ 2924517 h 2932086"/>
              <a:gd name="connsiteX8" fmla="*/ 1243828 w 2932086"/>
              <a:gd name="connsiteY8" fmla="*/ 2913480 h 2932086"/>
              <a:gd name="connsiteX9" fmla="*/ 1691931 w 2932086"/>
              <a:gd name="connsiteY9" fmla="*/ 2811058 h 2932086"/>
              <a:gd name="connsiteX10" fmla="*/ 1674515 w 2932086"/>
              <a:gd name="connsiteY10" fmla="*/ 2849302 h 2932086"/>
              <a:gd name="connsiteX11" fmla="*/ 1642334 w 2932086"/>
              <a:gd name="connsiteY11" fmla="*/ 2920489 h 2932086"/>
              <a:gd name="connsiteX12" fmla="*/ 1615938 w 2932086"/>
              <a:gd name="connsiteY12" fmla="*/ 2924517 h 2932086"/>
              <a:gd name="connsiteX13" fmla="*/ 1498694 w 2932086"/>
              <a:gd name="connsiteY13" fmla="*/ 2930437 h 2932086"/>
              <a:gd name="connsiteX14" fmla="*/ 1520376 w 2932086"/>
              <a:gd name="connsiteY14" fmla="*/ 2884130 h 2932086"/>
              <a:gd name="connsiteX15" fmla="*/ 1547106 w 2932086"/>
              <a:gd name="connsiteY15" fmla="*/ 2826701 h 2932086"/>
              <a:gd name="connsiteX16" fmla="*/ 1588299 w 2932086"/>
              <a:gd name="connsiteY16" fmla="*/ 2824881 h 2932086"/>
              <a:gd name="connsiteX17" fmla="*/ 1876652 w 2932086"/>
              <a:gd name="connsiteY17" fmla="*/ 2763294 h 2932086"/>
              <a:gd name="connsiteX18" fmla="*/ 1864692 w 2932086"/>
              <a:gd name="connsiteY18" fmla="*/ 2789813 h 2932086"/>
              <a:gd name="connsiteX19" fmla="*/ 1835992 w 2932086"/>
              <a:gd name="connsiteY19" fmla="*/ 2854241 h 2932086"/>
              <a:gd name="connsiteX20" fmla="*/ 1821729 w 2932086"/>
              <a:gd name="connsiteY20" fmla="*/ 2886815 h 2932086"/>
              <a:gd name="connsiteX21" fmla="*/ 1761502 w 2932086"/>
              <a:gd name="connsiteY21" fmla="*/ 2902301 h 2932086"/>
              <a:gd name="connsiteX22" fmla="*/ 1656288 w 2932086"/>
              <a:gd name="connsiteY22" fmla="*/ 2918359 h 2932086"/>
              <a:gd name="connsiteX23" fmla="*/ 1686289 w 2932086"/>
              <a:gd name="connsiteY23" fmla="*/ 2854739 h 2932086"/>
              <a:gd name="connsiteX24" fmla="*/ 1707742 w 2932086"/>
              <a:gd name="connsiteY24" fmla="*/ 2808921 h 2932086"/>
              <a:gd name="connsiteX25" fmla="*/ 763704 w 2932086"/>
              <a:gd name="connsiteY25" fmla="*/ 2633406 h 2932086"/>
              <a:gd name="connsiteX26" fmla="*/ 786984 w 2932086"/>
              <a:gd name="connsiteY26" fmla="*/ 2649538 h 2932086"/>
              <a:gd name="connsiteX27" fmla="*/ 1224550 w 2932086"/>
              <a:gd name="connsiteY27" fmla="*/ 2808976 h 2932086"/>
              <a:gd name="connsiteX28" fmla="*/ 1272476 w 2932086"/>
              <a:gd name="connsiteY28" fmla="*/ 2815369 h 2932086"/>
              <a:gd name="connsiteX29" fmla="*/ 1228627 w 2932086"/>
              <a:gd name="connsiteY29" fmla="*/ 2911160 h 2932086"/>
              <a:gd name="connsiteX30" fmla="*/ 1170584 w 2932086"/>
              <a:gd name="connsiteY30" fmla="*/ 2902301 h 2932086"/>
              <a:gd name="connsiteX31" fmla="*/ 767240 w 2932086"/>
              <a:gd name="connsiteY31" fmla="*/ 2755143 h 2932086"/>
              <a:gd name="connsiteX32" fmla="*/ 720945 w 2932086"/>
              <a:gd name="connsiteY32" fmla="*/ 2727017 h 2932086"/>
              <a:gd name="connsiteX33" fmla="*/ 742856 w 2932086"/>
              <a:gd name="connsiteY33" fmla="*/ 2679187 h 2932086"/>
              <a:gd name="connsiteX34" fmla="*/ 666151 w 2932086"/>
              <a:gd name="connsiteY34" fmla="*/ 2565804 h 2932086"/>
              <a:gd name="connsiteX35" fmla="*/ 752133 w 2932086"/>
              <a:gd name="connsiteY35" fmla="*/ 2625388 h 2932086"/>
              <a:gd name="connsiteX36" fmla="*/ 729773 w 2932086"/>
              <a:gd name="connsiteY36" fmla="*/ 2673145 h 2932086"/>
              <a:gd name="connsiteX37" fmla="*/ 708279 w 2932086"/>
              <a:gd name="connsiteY37" fmla="*/ 2719323 h 2932086"/>
              <a:gd name="connsiteX38" fmla="*/ 646365 w 2932086"/>
              <a:gd name="connsiteY38" fmla="*/ 2681709 h 2932086"/>
              <a:gd name="connsiteX39" fmla="*/ 620691 w 2932086"/>
              <a:gd name="connsiteY39" fmla="*/ 2662510 h 2932086"/>
              <a:gd name="connsiteX40" fmla="*/ 649363 w 2932086"/>
              <a:gd name="connsiteY40" fmla="*/ 2601845 h 2932086"/>
              <a:gd name="connsiteX41" fmla="*/ 1701317 w 2932086"/>
              <a:gd name="connsiteY41" fmla="*/ 2493487 h 2932086"/>
              <a:gd name="connsiteX42" fmla="*/ 1837415 w 2932086"/>
              <a:gd name="connsiteY42" fmla="*/ 2493487 h 2932086"/>
              <a:gd name="connsiteX43" fmla="*/ 1802279 w 2932086"/>
              <a:gd name="connsiteY43" fmla="*/ 2569771 h 2932086"/>
              <a:gd name="connsiteX44" fmla="*/ 1666181 w 2932086"/>
              <a:gd name="connsiteY44" fmla="*/ 2569771 h 2932086"/>
              <a:gd name="connsiteX45" fmla="*/ 1435777 w 2932086"/>
              <a:gd name="connsiteY45" fmla="*/ 2493487 h 2932086"/>
              <a:gd name="connsiteX46" fmla="*/ 1684336 w 2932086"/>
              <a:gd name="connsiteY46" fmla="*/ 2493487 h 2932086"/>
              <a:gd name="connsiteX47" fmla="*/ 1649019 w 2932086"/>
              <a:gd name="connsiteY47" fmla="*/ 2569771 h 2932086"/>
              <a:gd name="connsiteX48" fmla="*/ 1401710 w 2932086"/>
              <a:gd name="connsiteY48" fmla="*/ 2569771 h 2932086"/>
              <a:gd name="connsiteX49" fmla="*/ 1408657 w 2932086"/>
              <a:gd name="connsiteY49" fmla="*/ 2554369 h 2932086"/>
              <a:gd name="connsiteX50" fmla="*/ 783484 w 2932086"/>
              <a:gd name="connsiteY50" fmla="*/ 2311808 h 2932086"/>
              <a:gd name="connsiteX51" fmla="*/ 869034 w 2932086"/>
              <a:gd name="connsiteY51" fmla="*/ 2363713 h 2932086"/>
              <a:gd name="connsiteX52" fmla="*/ 874787 w 2932086"/>
              <a:gd name="connsiteY52" fmla="*/ 2365499 h 2932086"/>
              <a:gd name="connsiteX53" fmla="*/ 838299 w 2932086"/>
              <a:gd name="connsiteY53" fmla="*/ 2442126 h 2932086"/>
              <a:gd name="connsiteX54" fmla="*/ 837613 w 2932086"/>
              <a:gd name="connsiteY54" fmla="*/ 2443581 h 2932086"/>
              <a:gd name="connsiteX55" fmla="*/ 835595 w 2932086"/>
              <a:gd name="connsiteY55" fmla="*/ 2442955 h 2932086"/>
              <a:gd name="connsiteX56" fmla="*/ 765731 w 2932086"/>
              <a:gd name="connsiteY56" fmla="*/ 2407190 h 2932086"/>
              <a:gd name="connsiteX57" fmla="*/ 746183 w 2932086"/>
              <a:gd name="connsiteY57" fmla="*/ 2393292 h 2932086"/>
              <a:gd name="connsiteX58" fmla="*/ 1307705 w 2932086"/>
              <a:gd name="connsiteY58" fmla="*/ 2296683 h 2932086"/>
              <a:gd name="connsiteX59" fmla="*/ 1309664 w 2932086"/>
              <a:gd name="connsiteY59" fmla="*/ 2298476 h 2932086"/>
              <a:gd name="connsiteX60" fmla="*/ 1319490 w 2932086"/>
              <a:gd name="connsiteY60" fmla="*/ 2328506 h 2932086"/>
              <a:gd name="connsiteX61" fmla="*/ 1282868 w 2932086"/>
              <a:gd name="connsiteY61" fmla="*/ 2383059 h 2932086"/>
              <a:gd name="connsiteX62" fmla="*/ 1262283 w 2932086"/>
              <a:gd name="connsiteY62" fmla="*/ 2391622 h 2932086"/>
              <a:gd name="connsiteX63" fmla="*/ 1269121 w 2932086"/>
              <a:gd name="connsiteY63" fmla="*/ 2377557 h 2932086"/>
              <a:gd name="connsiteX64" fmla="*/ 1299555 w 2932086"/>
              <a:gd name="connsiteY64" fmla="*/ 2313928 h 2932086"/>
              <a:gd name="connsiteX65" fmla="*/ 1809578 w 2932086"/>
              <a:gd name="connsiteY65" fmla="*/ 2257029 h 2932086"/>
              <a:gd name="connsiteX66" fmla="*/ 1812720 w 2932086"/>
              <a:gd name="connsiteY66" fmla="*/ 2257420 h 2932086"/>
              <a:gd name="connsiteX67" fmla="*/ 1889085 w 2932086"/>
              <a:gd name="connsiteY67" fmla="*/ 2328506 h 2932086"/>
              <a:gd name="connsiteX68" fmla="*/ 1764050 w 2932086"/>
              <a:gd name="connsiteY68" fmla="*/ 2405655 h 2932086"/>
              <a:gd name="connsiteX69" fmla="*/ 1742862 w 2932086"/>
              <a:gd name="connsiteY69" fmla="*/ 2403016 h 2932086"/>
              <a:gd name="connsiteX70" fmla="*/ 1782446 w 2932086"/>
              <a:gd name="connsiteY70" fmla="*/ 2316608 h 2932086"/>
              <a:gd name="connsiteX71" fmla="*/ 588362 w 2932086"/>
              <a:gd name="connsiteY71" fmla="*/ 2251949 h 2932086"/>
              <a:gd name="connsiteX72" fmla="*/ 572090 w 2932086"/>
              <a:gd name="connsiteY72" fmla="*/ 2285589 h 2932086"/>
              <a:gd name="connsiteX73" fmla="*/ 479243 w 2932086"/>
              <a:gd name="connsiteY73" fmla="*/ 2481611 h 2932086"/>
              <a:gd name="connsiteX74" fmla="*/ 457439 w 2932086"/>
              <a:gd name="connsiteY74" fmla="*/ 2528181 h 2932086"/>
              <a:gd name="connsiteX75" fmla="*/ 429394 w 2932086"/>
              <a:gd name="connsiteY75" fmla="*/ 2502692 h 2932086"/>
              <a:gd name="connsiteX76" fmla="*/ 374374 w 2932086"/>
              <a:gd name="connsiteY76" fmla="*/ 2442155 h 2932086"/>
              <a:gd name="connsiteX77" fmla="*/ 400418 w 2932086"/>
              <a:gd name="connsiteY77" fmla="*/ 2385901 h 2932086"/>
              <a:gd name="connsiteX78" fmla="*/ 420678 w 2932086"/>
              <a:gd name="connsiteY78" fmla="*/ 2341913 h 2932086"/>
              <a:gd name="connsiteX79" fmla="*/ 447356 w 2932086"/>
              <a:gd name="connsiteY79" fmla="*/ 2371266 h 2932086"/>
              <a:gd name="connsiteX80" fmla="*/ 533504 w 2932086"/>
              <a:gd name="connsiteY80" fmla="*/ 2292970 h 2932086"/>
              <a:gd name="connsiteX81" fmla="*/ 1764050 w 2932086"/>
              <a:gd name="connsiteY81" fmla="*/ 2251357 h 2932086"/>
              <a:gd name="connsiteX82" fmla="*/ 1795264 w 2932086"/>
              <a:gd name="connsiteY82" fmla="*/ 2255245 h 2932086"/>
              <a:gd name="connsiteX83" fmla="*/ 1769362 w 2932086"/>
              <a:gd name="connsiteY83" fmla="*/ 2310566 h 2932086"/>
              <a:gd name="connsiteX84" fmla="*/ 1727237 w 2932086"/>
              <a:gd name="connsiteY84" fmla="*/ 2401069 h 2932086"/>
              <a:gd name="connsiteX85" fmla="*/ 1715381 w 2932086"/>
              <a:gd name="connsiteY85" fmla="*/ 2399592 h 2932086"/>
              <a:gd name="connsiteX86" fmla="*/ 1639015 w 2932086"/>
              <a:gd name="connsiteY86" fmla="*/ 2328506 h 2932086"/>
              <a:gd name="connsiteX87" fmla="*/ 1764050 w 2932086"/>
              <a:gd name="connsiteY87" fmla="*/ 2251357 h 2932086"/>
              <a:gd name="connsiteX88" fmla="*/ 1194455 w 2932086"/>
              <a:gd name="connsiteY88" fmla="*/ 2251357 h 2932086"/>
              <a:gd name="connsiteX89" fmla="*/ 1282868 w 2932086"/>
              <a:gd name="connsiteY89" fmla="*/ 2273954 h 2932086"/>
              <a:gd name="connsiteX90" fmla="*/ 1297371 w 2932086"/>
              <a:gd name="connsiteY90" fmla="*/ 2287226 h 2932086"/>
              <a:gd name="connsiteX91" fmla="*/ 1287780 w 2932086"/>
              <a:gd name="connsiteY91" fmla="*/ 2308491 h 2932086"/>
              <a:gd name="connsiteX92" fmla="*/ 1259080 w 2932086"/>
              <a:gd name="connsiteY92" fmla="*/ 2372920 h 2932086"/>
              <a:gd name="connsiteX93" fmla="*/ 1248353 w 2932086"/>
              <a:gd name="connsiteY93" fmla="*/ 2397417 h 2932086"/>
              <a:gd name="connsiteX94" fmla="*/ 1243125 w 2932086"/>
              <a:gd name="connsiteY94" fmla="*/ 2399592 h 2932086"/>
              <a:gd name="connsiteX95" fmla="*/ 1194455 w 2932086"/>
              <a:gd name="connsiteY95" fmla="*/ 2405655 h 2932086"/>
              <a:gd name="connsiteX96" fmla="*/ 1069420 w 2932086"/>
              <a:gd name="connsiteY96" fmla="*/ 2328506 h 2932086"/>
              <a:gd name="connsiteX97" fmla="*/ 1194455 w 2932086"/>
              <a:gd name="connsiteY97" fmla="*/ 2251357 h 2932086"/>
              <a:gd name="connsiteX98" fmla="*/ 293269 w 2932086"/>
              <a:gd name="connsiteY98" fmla="*/ 2162050 h 2932086"/>
              <a:gd name="connsiteX99" fmla="*/ 344067 w 2932086"/>
              <a:gd name="connsiteY99" fmla="*/ 2242353 h 2932086"/>
              <a:gd name="connsiteX100" fmla="*/ 409582 w 2932086"/>
              <a:gd name="connsiteY100" fmla="*/ 2328879 h 2932086"/>
              <a:gd name="connsiteX101" fmla="*/ 386218 w 2932086"/>
              <a:gd name="connsiteY101" fmla="*/ 2379344 h 2932086"/>
              <a:gd name="connsiteX102" fmla="*/ 363035 w 2932086"/>
              <a:gd name="connsiteY102" fmla="*/ 2429678 h 2932086"/>
              <a:gd name="connsiteX103" fmla="*/ 334773 w 2932086"/>
              <a:gd name="connsiteY103" fmla="*/ 2398583 h 2932086"/>
              <a:gd name="connsiteX104" fmla="*/ 290782 w 2932086"/>
              <a:gd name="connsiteY104" fmla="*/ 2339754 h 2932086"/>
              <a:gd name="connsiteX105" fmla="*/ 294794 w 2932086"/>
              <a:gd name="connsiteY105" fmla="*/ 2330298 h 2932086"/>
              <a:gd name="connsiteX106" fmla="*/ 300202 w 2932086"/>
              <a:gd name="connsiteY106" fmla="*/ 2314826 h 2932086"/>
              <a:gd name="connsiteX107" fmla="*/ 291932 w 2932086"/>
              <a:gd name="connsiteY107" fmla="*/ 2328976 h 2932086"/>
              <a:gd name="connsiteX108" fmla="*/ 288240 w 2932086"/>
              <a:gd name="connsiteY108" fmla="*/ 2336354 h 2932086"/>
              <a:gd name="connsiteX109" fmla="*/ 250377 w 2932086"/>
              <a:gd name="connsiteY109" fmla="*/ 2285722 h 2932086"/>
              <a:gd name="connsiteX110" fmla="*/ 243390 w 2932086"/>
              <a:gd name="connsiteY110" fmla="*/ 2274220 h 2932086"/>
              <a:gd name="connsiteX111" fmla="*/ 274009 w 2932086"/>
              <a:gd name="connsiteY111" fmla="*/ 2205804 h 2932086"/>
              <a:gd name="connsiteX112" fmla="*/ 2034842 w 2932086"/>
              <a:gd name="connsiteY112" fmla="*/ 2100785 h 2932086"/>
              <a:gd name="connsiteX113" fmla="*/ 2059562 w 2932086"/>
              <a:gd name="connsiteY113" fmla="*/ 2146329 h 2932086"/>
              <a:gd name="connsiteX114" fmla="*/ 2083515 w 2932086"/>
              <a:gd name="connsiteY114" fmla="*/ 2264971 h 2932086"/>
              <a:gd name="connsiteX115" fmla="*/ 2083515 w 2932086"/>
              <a:gd name="connsiteY115" fmla="*/ 2315718 h 2932086"/>
              <a:gd name="connsiteX116" fmla="*/ 2053502 w 2932086"/>
              <a:gd name="connsiteY116" fmla="*/ 2379221 h 2932086"/>
              <a:gd name="connsiteX117" fmla="*/ 1975180 w 2932086"/>
              <a:gd name="connsiteY117" fmla="*/ 2547363 h 2932086"/>
              <a:gd name="connsiteX118" fmla="*/ 1969382 w 2932086"/>
              <a:gd name="connsiteY118" fmla="*/ 2560029 h 2932086"/>
              <a:gd name="connsiteX119" fmla="*/ 1964904 w 2932086"/>
              <a:gd name="connsiteY119" fmla="*/ 2562182 h 2932086"/>
              <a:gd name="connsiteX120" fmla="*/ 1914705 w 2932086"/>
              <a:gd name="connsiteY120" fmla="*/ 2569771 h 2932086"/>
              <a:gd name="connsiteX121" fmla="*/ 1819208 w 2932086"/>
              <a:gd name="connsiteY121" fmla="*/ 2569771 h 2932086"/>
              <a:gd name="connsiteX122" fmla="*/ 1854525 w 2932086"/>
              <a:gd name="connsiteY122" fmla="*/ 2493487 h 2932086"/>
              <a:gd name="connsiteX123" fmla="*/ 1876685 w 2932086"/>
              <a:gd name="connsiteY123" fmla="*/ 2493487 h 2932086"/>
              <a:gd name="connsiteX124" fmla="*/ 2003385 w 2932086"/>
              <a:gd name="connsiteY124" fmla="*/ 2366787 h 2932086"/>
              <a:gd name="connsiteX125" fmla="*/ 2003385 w 2932086"/>
              <a:gd name="connsiteY125" fmla="*/ 2264721 h 2932086"/>
              <a:gd name="connsiteX126" fmla="*/ 1998737 w 2932086"/>
              <a:gd name="connsiteY126" fmla="*/ 2218616 h 2932086"/>
              <a:gd name="connsiteX127" fmla="*/ 1991587 w 2932086"/>
              <a:gd name="connsiteY127" fmla="*/ 2195581 h 2932086"/>
              <a:gd name="connsiteX128" fmla="*/ 2006197 w 2932086"/>
              <a:gd name="connsiteY128" fmla="*/ 2163688 h 2932086"/>
              <a:gd name="connsiteX129" fmla="*/ 242670 w 2932086"/>
              <a:gd name="connsiteY129" fmla="*/ 2068385 h 2932086"/>
              <a:gd name="connsiteX130" fmla="*/ 282549 w 2932086"/>
              <a:gd name="connsiteY130" fmla="*/ 2145103 h 2932086"/>
              <a:gd name="connsiteX131" fmla="*/ 288845 w 2932086"/>
              <a:gd name="connsiteY131" fmla="*/ 2155057 h 2932086"/>
              <a:gd name="connsiteX132" fmla="*/ 266070 w 2932086"/>
              <a:gd name="connsiteY132" fmla="*/ 2202137 h 2932086"/>
              <a:gd name="connsiteX133" fmla="*/ 236862 w 2932086"/>
              <a:gd name="connsiteY133" fmla="*/ 2263475 h 2932086"/>
              <a:gd name="connsiteX134" fmla="*/ 190016 w 2932086"/>
              <a:gd name="connsiteY134" fmla="*/ 2186364 h 2932086"/>
              <a:gd name="connsiteX135" fmla="*/ 207351 w 2932086"/>
              <a:gd name="connsiteY135" fmla="*/ 2147931 h 2932086"/>
              <a:gd name="connsiteX136" fmla="*/ 236051 w 2932086"/>
              <a:gd name="connsiteY136" fmla="*/ 2083502 h 2932086"/>
              <a:gd name="connsiteX137" fmla="*/ 2006891 w 2932086"/>
              <a:gd name="connsiteY137" fmla="*/ 2064776 h 2932086"/>
              <a:gd name="connsiteX138" fmla="*/ 2025842 w 2932086"/>
              <a:gd name="connsiteY138" fmla="*/ 2087745 h 2932086"/>
              <a:gd name="connsiteX139" fmla="*/ 1993114 w 2932086"/>
              <a:gd name="connsiteY139" fmla="*/ 2157646 h 2932086"/>
              <a:gd name="connsiteX140" fmla="*/ 1985039 w 2932086"/>
              <a:gd name="connsiteY140" fmla="*/ 2174995 h 2932086"/>
              <a:gd name="connsiteX141" fmla="*/ 1968721 w 2932086"/>
              <a:gd name="connsiteY141" fmla="*/ 2144933 h 2932086"/>
              <a:gd name="connsiteX142" fmla="*/ 1925800 w 2932086"/>
              <a:gd name="connsiteY142" fmla="*/ 1999561 h 2932086"/>
              <a:gd name="connsiteX143" fmla="*/ 1949132 w 2932086"/>
              <a:gd name="connsiteY143" fmla="*/ 2012225 h 2932086"/>
              <a:gd name="connsiteX144" fmla="*/ 1994241 w 2932086"/>
              <a:gd name="connsiteY144" fmla="*/ 2049444 h 2932086"/>
              <a:gd name="connsiteX145" fmla="*/ 1999122 w 2932086"/>
              <a:gd name="connsiteY145" fmla="*/ 2055360 h 2932086"/>
              <a:gd name="connsiteX146" fmla="*/ 1999061 w 2932086"/>
              <a:gd name="connsiteY146" fmla="*/ 2055495 h 2932086"/>
              <a:gd name="connsiteX147" fmla="*/ 1963247 w 2932086"/>
              <a:gd name="connsiteY147" fmla="*/ 2135520 h 2932086"/>
              <a:gd name="connsiteX148" fmla="*/ 1936381 w 2932086"/>
              <a:gd name="connsiteY148" fmla="*/ 2102958 h 2932086"/>
              <a:gd name="connsiteX149" fmla="*/ 1892705 w 2932086"/>
              <a:gd name="connsiteY149" fmla="*/ 2073511 h 2932086"/>
              <a:gd name="connsiteX150" fmla="*/ 1864192 w 2932086"/>
              <a:gd name="connsiteY150" fmla="*/ 1973828 h 2932086"/>
              <a:gd name="connsiteX151" fmla="*/ 1897357 w 2932086"/>
              <a:gd name="connsiteY151" fmla="*/ 1984123 h 2932086"/>
              <a:gd name="connsiteX152" fmla="*/ 1917994 w 2932086"/>
              <a:gd name="connsiteY152" fmla="*/ 1995324 h 2932086"/>
              <a:gd name="connsiteX153" fmla="*/ 1883665 w 2932086"/>
              <a:gd name="connsiteY153" fmla="*/ 2067416 h 2932086"/>
              <a:gd name="connsiteX154" fmla="*/ 1863665 w 2932086"/>
              <a:gd name="connsiteY154" fmla="*/ 2053932 h 2932086"/>
              <a:gd name="connsiteX155" fmla="*/ 1829623 w 2932086"/>
              <a:gd name="connsiteY155" fmla="*/ 2047059 h 2932086"/>
              <a:gd name="connsiteX156" fmla="*/ 1861334 w 2932086"/>
              <a:gd name="connsiteY156" fmla="*/ 1979964 h 2932086"/>
              <a:gd name="connsiteX157" fmla="*/ 1793299 w 2932086"/>
              <a:gd name="connsiteY157" fmla="*/ 1961640 h 2932086"/>
              <a:gd name="connsiteX158" fmla="*/ 1840144 w 2932086"/>
              <a:gd name="connsiteY158" fmla="*/ 1966363 h 2932086"/>
              <a:gd name="connsiteX159" fmla="*/ 1850271 w 2932086"/>
              <a:gd name="connsiteY159" fmla="*/ 1969506 h 2932086"/>
              <a:gd name="connsiteX160" fmla="*/ 1848250 w 2932086"/>
              <a:gd name="connsiteY160" fmla="*/ 1973922 h 2932086"/>
              <a:gd name="connsiteX161" fmla="*/ 1816463 w 2932086"/>
              <a:gd name="connsiteY161" fmla="*/ 2044402 h 2932086"/>
              <a:gd name="connsiteX162" fmla="*/ 1774619 w 2932086"/>
              <a:gd name="connsiteY162" fmla="*/ 2035954 h 2932086"/>
              <a:gd name="connsiteX163" fmla="*/ 1758558 w 2932086"/>
              <a:gd name="connsiteY163" fmla="*/ 2035954 h 2932086"/>
              <a:gd name="connsiteX164" fmla="*/ 1784279 w 2932086"/>
              <a:gd name="connsiteY164" fmla="*/ 1981018 h 2932086"/>
              <a:gd name="connsiteX165" fmla="*/ 1710869 w 2932086"/>
              <a:gd name="connsiteY165" fmla="*/ 1960170 h 2932086"/>
              <a:gd name="connsiteX166" fmla="*/ 1777979 w 2932086"/>
              <a:gd name="connsiteY166" fmla="*/ 1960170 h 2932086"/>
              <a:gd name="connsiteX167" fmla="*/ 1771196 w 2932086"/>
              <a:gd name="connsiteY167" fmla="*/ 1974976 h 2932086"/>
              <a:gd name="connsiteX168" fmla="*/ 1743427 w 2932086"/>
              <a:gd name="connsiteY168" fmla="*/ 2035954 h 2932086"/>
              <a:gd name="connsiteX169" fmla="*/ 1674858 w 2932086"/>
              <a:gd name="connsiteY169" fmla="*/ 2035954 h 2932086"/>
              <a:gd name="connsiteX170" fmla="*/ 1703083 w 2932086"/>
              <a:gd name="connsiteY170" fmla="*/ 1976680 h 2932086"/>
              <a:gd name="connsiteX171" fmla="*/ 1463933 w 2932086"/>
              <a:gd name="connsiteY171" fmla="*/ 1960170 h 2932086"/>
              <a:gd name="connsiteX172" fmla="*/ 1698410 w 2932086"/>
              <a:gd name="connsiteY172" fmla="*/ 1960170 h 2932086"/>
              <a:gd name="connsiteX173" fmla="*/ 1693043 w 2932086"/>
              <a:gd name="connsiteY173" fmla="*/ 1972043 h 2932086"/>
              <a:gd name="connsiteX174" fmla="*/ 1664440 w 2932086"/>
              <a:gd name="connsiteY174" fmla="*/ 2035954 h 2932086"/>
              <a:gd name="connsiteX175" fmla="*/ 1429242 w 2932086"/>
              <a:gd name="connsiteY175" fmla="*/ 2035954 h 2932086"/>
              <a:gd name="connsiteX176" fmla="*/ 1183748 w 2932086"/>
              <a:gd name="connsiteY176" fmla="*/ 1960170 h 2932086"/>
              <a:gd name="connsiteX177" fmla="*/ 1191945 w 2932086"/>
              <a:gd name="connsiteY177" fmla="*/ 1960170 h 2932086"/>
              <a:gd name="connsiteX178" fmla="*/ 1189999 w 2932086"/>
              <a:gd name="connsiteY178" fmla="*/ 1965735 h 2932086"/>
              <a:gd name="connsiteX179" fmla="*/ 1193252 w 2932086"/>
              <a:gd name="connsiteY179" fmla="*/ 1960170 h 2932086"/>
              <a:gd name="connsiteX180" fmla="*/ 1447583 w 2932086"/>
              <a:gd name="connsiteY180" fmla="*/ 1960170 h 2932086"/>
              <a:gd name="connsiteX181" fmla="*/ 1412282 w 2932086"/>
              <a:gd name="connsiteY181" fmla="*/ 2035954 h 2932086"/>
              <a:gd name="connsiteX182" fmla="*/ 1187845 w 2932086"/>
              <a:gd name="connsiteY182" fmla="*/ 2035954 h 2932086"/>
              <a:gd name="connsiteX183" fmla="*/ 959079 w 2932086"/>
              <a:gd name="connsiteY183" fmla="*/ 2264721 h 2932086"/>
              <a:gd name="connsiteX184" fmla="*/ 959079 w 2932086"/>
              <a:gd name="connsiteY184" fmla="*/ 2366787 h 2932086"/>
              <a:gd name="connsiteX185" fmla="*/ 1085779 w 2932086"/>
              <a:gd name="connsiteY185" fmla="*/ 2493487 h 2932086"/>
              <a:gd name="connsiteX186" fmla="*/ 1207940 w 2932086"/>
              <a:gd name="connsiteY186" fmla="*/ 2493487 h 2932086"/>
              <a:gd name="connsiteX187" fmla="*/ 1205586 w 2932086"/>
              <a:gd name="connsiteY187" fmla="*/ 2501954 h 2932086"/>
              <a:gd name="connsiteX188" fmla="*/ 1211075 w 2932086"/>
              <a:gd name="connsiteY188" fmla="*/ 2493825 h 2932086"/>
              <a:gd name="connsiteX189" fmla="*/ 1211254 w 2932086"/>
              <a:gd name="connsiteY189" fmla="*/ 2493487 h 2932086"/>
              <a:gd name="connsiteX190" fmla="*/ 1423402 w 2932086"/>
              <a:gd name="connsiteY190" fmla="*/ 2493487 h 2932086"/>
              <a:gd name="connsiteX191" fmla="*/ 1396882 w 2932086"/>
              <a:gd name="connsiteY191" fmla="*/ 2548932 h 2932086"/>
              <a:gd name="connsiteX192" fmla="*/ 1387033 w 2932086"/>
              <a:gd name="connsiteY192" fmla="*/ 2569771 h 2932086"/>
              <a:gd name="connsiteX193" fmla="*/ 1047758 w 2932086"/>
              <a:gd name="connsiteY193" fmla="*/ 2569771 h 2932086"/>
              <a:gd name="connsiteX194" fmla="*/ 892214 w 2932086"/>
              <a:gd name="connsiteY194" fmla="*/ 2466670 h 2932086"/>
              <a:gd name="connsiteX195" fmla="*/ 890892 w 2932086"/>
              <a:gd name="connsiteY195" fmla="*/ 2460120 h 2932086"/>
              <a:gd name="connsiteX196" fmla="*/ 848281 w 2932086"/>
              <a:gd name="connsiteY196" fmla="*/ 2446893 h 2932086"/>
              <a:gd name="connsiteX197" fmla="*/ 848340 w 2932086"/>
              <a:gd name="connsiteY197" fmla="*/ 2446762 h 2932086"/>
              <a:gd name="connsiteX198" fmla="*/ 941919 w 2932086"/>
              <a:gd name="connsiteY198" fmla="*/ 2230924 h 2932086"/>
              <a:gd name="connsiteX199" fmla="*/ 880456 w 2932086"/>
              <a:gd name="connsiteY199" fmla="*/ 2353593 h 2932086"/>
              <a:gd name="connsiteX200" fmla="*/ 878948 w 2932086"/>
              <a:gd name="connsiteY200" fmla="*/ 2356760 h 2932086"/>
              <a:gd name="connsiteX201" fmla="*/ 878948 w 2932086"/>
              <a:gd name="connsiteY201" fmla="*/ 2264971 h 2932086"/>
              <a:gd name="connsiteX202" fmla="*/ 968222 w 2932086"/>
              <a:gd name="connsiteY202" fmla="*/ 2049444 h 2932086"/>
              <a:gd name="connsiteX203" fmla="*/ 1009684 w 2932086"/>
              <a:gd name="connsiteY203" fmla="*/ 2015235 h 2932086"/>
              <a:gd name="connsiteX204" fmla="*/ 989939 w 2932086"/>
              <a:gd name="connsiteY204" fmla="*/ 2060090 h 2932086"/>
              <a:gd name="connsiteX205" fmla="*/ 966248 w 2932086"/>
              <a:gd name="connsiteY205" fmla="*/ 2118655 h 2932086"/>
              <a:gd name="connsiteX206" fmla="*/ 995466 w 2932086"/>
              <a:gd name="connsiteY206" fmla="*/ 2062643 h 2932086"/>
              <a:gd name="connsiteX207" fmla="*/ 1022177 w 2932086"/>
              <a:gd name="connsiteY207" fmla="*/ 2007424 h 2932086"/>
              <a:gd name="connsiteX208" fmla="*/ 1065106 w 2932086"/>
              <a:gd name="connsiteY208" fmla="*/ 1984123 h 2932086"/>
              <a:gd name="connsiteX209" fmla="*/ 1183748 w 2932086"/>
              <a:gd name="connsiteY209" fmla="*/ 1960170 h 2932086"/>
              <a:gd name="connsiteX210" fmla="*/ 597308 w 2932086"/>
              <a:gd name="connsiteY210" fmla="*/ 1955884 h 2932086"/>
              <a:gd name="connsiteX211" fmla="*/ 602257 w 2932086"/>
              <a:gd name="connsiteY211" fmla="*/ 2021299 h 2932086"/>
              <a:gd name="connsiteX212" fmla="*/ 759138 w 2932086"/>
              <a:gd name="connsiteY212" fmla="*/ 2297038 h 2932086"/>
              <a:gd name="connsiteX213" fmla="*/ 770796 w 2932086"/>
              <a:gd name="connsiteY213" fmla="*/ 2304111 h 2932086"/>
              <a:gd name="connsiteX214" fmla="*/ 733467 w 2932086"/>
              <a:gd name="connsiteY214" fmla="*/ 2384251 h 2932086"/>
              <a:gd name="connsiteX215" fmla="*/ 702208 w 2932086"/>
              <a:gd name="connsiteY215" fmla="*/ 2362027 h 2932086"/>
              <a:gd name="connsiteX216" fmla="*/ 662099 w 2932086"/>
              <a:gd name="connsiteY216" fmla="*/ 2323787 h 2932086"/>
              <a:gd name="connsiteX217" fmla="*/ 598259 w 2932086"/>
              <a:gd name="connsiteY217" fmla="*/ 2371526 h 2932086"/>
              <a:gd name="connsiteX218" fmla="*/ 517261 w 2932086"/>
              <a:gd name="connsiteY218" fmla="*/ 2445142 h 2932086"/>
              <a:gd name="connsiteX219" fmla="*/ 598260 w 2932086"/>
              <a:gd name="connsiteY219" fmla="*/ 2518758 h 2932086"/>
              <a:gd name="connsiteX220" fmla="*/ 653899 w 2932086"/>
              <a:gd name="connsiteY220" fmla="*/ 2557314 h 2932086"/>
              <a:gd name="connsiteX221" fmla="*/ 636280 w 2932086"/>
              <a:gd name="connsiteY221" fmla="*/ 2595803 h 2932086"/>
              <a:gd name="connsiteX222" fmla="*/ 609850 w 2932086"/>
              <a:gd name="connsiteY222" fmla="*/ 2654404 h 2932086"/>
              <a:gd name="connsiteX223" fmla="*/ 533504 w 2932086"/>
              <a:gd name="connsiteY223" fmla="*/ 2597313 h 2932086"/>
              <a:gd name="connsiteX224" fmla="*/ 467941 w 2932086"/>
              <a:gd name="connsiteY224" fmla="*/ 2537725 h 2932086"/>
              <a:gd name="connsiteX225" fmla="*/ 491018 w 2932086"/>
              <a:gd name="connsiteY225" fmla="*/ 2487049 h 2932086"/>
              <a:gd name="connsiteX226" fmla="*/ 633552 w 2932086"/>
              <a:gd name="connsiteY226" fmla="*/ 2162920 h 2932086"/>
              <a:gd name="connsiteX227" fmla="*/ 604333 w 2932086"/>
              <a:gd name="connsiteY227" fmla="*/ 2218932 h 2932086"/>
              <a:gd name="connsiteX228" fmla="*/ 593952 w 2932086"/>
              <a:gd name="connsiteY228" fmla="*/ 2240393 h 2932086"/>
              <a:gd name="connsiteX229" fmla="*/ 558852 w 2932086"/>
              <a:gd name="connsiteY229" fmla="*/ 2179326 h 2932086"/>
              <a:gd name="connsiteX230" fmla="*/ 531311 w 2932086"/>
              <a:gd name="connsiteY230" fmla="*/ 2100968 h 2932086"/>
              <a:gd name="connsiteX231" fmla="*/ 587423 w 2932086"/>
              <a:gd name="connsiteY231" fmla="*/ 1977749 h 2932086"/>
              <a:gd name="connsiteX232" fmla="*/ 185801 w 2932086"/>
              <a:gd name="connsiteY232" fmla="*/ 1938042 h 2932086"/>
              <a:gd name="connsiteX233" fmla="*/ 229235 w 2932086"/>
              <a:gd name="connsiteY233" fmla="*/ 2042537 h 2932086"/>
              <a:gd name="connsiteX234" fmla="*/ 236694 w 2932086"/>
              <a:gd name="connsiteY234" fmla="*/ 2056888 h 2932086"/>
              <a:gd name="connsiteX235" fmla="*/ 226010 w 2932086"/>
              <a:gd name="connsiteY235" fmla="*/ 2078865 h 2932086"/>
              <a:gd name="connsiteX236" fmla="*/ 195576 w 2932086"/>
              <a:gd name="connsiteY236" fmla="*/ 2142494 h 2932086"/>
              <a:gd name="connsiteX237" fmla="*/ 181481 w 2932086"/>
              <a:gd name="connsiteY237" fmla="*/ 2172315 h 2932086"/>
              <a:gd name="connsiteX238" fmla="*/ 176944 w 2932086"/>
              <a:gd name="connsiteY238" fmla="*/ 2164846 h 2932086"/>
              <a:gd name="connsiteX239" fmla="*/ 127725 w 2932086"/>
              <a:gd name="connsiteY239" fmla="*/ 2062674 h 2932086"/>
              <a:gd name="connsiteX240" fmla="*/ 138804 w 2932086"/>
              <a:gd name="connsiteY240" fmla="*/ 2039013 h 2932086"/>
              <a:gd name="connsiteX241" fmla="*/ 105232 w 2932086"/>
              <a:gd name="connsiteY241" fmla="*/ 1375544 h 2932086"/>
              <a:gd name="connsiteX242" fmla="*/ 101802 w 2932086"/>
              <a:gd name="connsiteY242" fmla="*/ 1466043 h 2932086"/>
              <a:gd name="connsiteX243" fmla="*/ 149056 w 2932086"/>
              <a:gd name="connsiteY243" fmla="*/ 1823294 h 2932086"/>
              <a:gd name="connsiteX244" fmla="*/ 178837 w 2932086"/>
              <a:gd name="connsiteY244" fmla="*/ 1917025 h 2932086"/>
              <a:gd name="connsiteX245" fmla="*/ 125720 w 2932086"/>
              <a:gd name="connsiteY245" fmla="*/ 2032971 h 2932086"/>
              <a:gd name="connsiteX246" fmla="*/ 119741 w 2932086"/>
              <a:gd name="connsiteY246" fmla="*/ 2046100 h 2932086"/>
              <a:gd name="connsiteX247" fmla="*/ 115209 w 2932086"/>
              <a:gd name="connsiteY247" fmla="*/ 2036693 h 2932086"/>
              <a:gd name="connsiteX248" fmla="*/ 7569 w 2932086"/>
              <a:gd name="connsiteY248" fmla="*/ 1615938 h 2932086"/>
              <a:gd name="connsiteX249" fmla="*/ 6327 w 2932086"/>
              <a:gd name="connsiteY249" fmla="*/ 1591332 h 2932086"/>
              <a:gd name="connsiteX250" fmla="*/ 29731 w 2932086"/>
              <a:gd name="connsiteY250" fmla="*/ 1540519 h 2932086"/>
              <a:gd name="connsiteX251" fmla="*/ 92508 w 2932086"/>
              <a:gd name="connsiteY251" fmla="*/ 1403486 h 2932086"/>
              <a:gd name="connsiteX252" fmla="*/ 2205291 w 2932086"/>
              <a:gd name="connsiteY252" fmla="*/ 1338486 h 2932086"/>
              <a:gd name="connsiteX253" fmla="*/ 2207451 w 2932086"/>
              <a:gd name="connsiteY253" fmla="*/ 1341690 h 2932086"/>
              <a:gd name="connsiteX254" fmla="*/ 2216113 w 2932086"/>
              <a:gd name="connsiteY254" fmla="*/ 1384594 h 2932086"/>
              <a:gd name="connsiteX255" fmla="*/ 2148794 w 2932086"/>
              <a:gd name="connsiteY255" fmla="*/ 1486156 h 2932086"/>
              <a:gd name="connsiteX256" fmla="*/ 2134661 w 2932086"/>
              <a:gd name="connsiteY256" fmla="*/ 1489010 h 2932086"/>
              <a:gd name="connsiteX257" fmla="*/ 2156196 w 2932086"/>
              <a:gd name="connsiteY257" fmla="*/ 1443341 h 2932086"/>
              <a:gd name="connsiteX258" fmla="*/ 2094527 w 2932086"/>
              <a:gd name="connsiteY258" fmla="*/ 1276665 h 2932086"/>
              <a:gd name="connsiteX259" fmla="*/ 2091103 w 2932086"/>
              <a:gd name="connsiteY259" fmla="*/ 1283926 h 2932086"/>
              <a:gd name="connsiteX260" fmla="*/ 2033266 w 2932086"/>
              <a:gd name="connsiteY260" fmla="*/ 1407455 h 2932086"/>
              <a:gd name="connsiteX261" fmla="*/ 2015928 w 2932086"/>
              <a:gd name="connsiteY261" fmla="*/ 1444704 h 2932086"/>
              <a:gd name="connsiteX262" fmla="*/ 2004327 w 2932086"/>
              <a:gd name="connsiteY262" fmla="*/ 1427498 h 2932086"/>
              <a:gd name="connsiteX263" fmla="*/ 1995665 w 2932086"/>
              <a:gd name="connsiteY263" fmla="*/ 1384594 h 2932086"/>
              <a:gd name="connsiteX264" fmla="*/ 2062985 w 2932086"/>
              <a:gd name="connsiteY264" fmla="*/ 1283033 h 2932086"/>
              <a:gd name="connsiteX265" fmla="*/ 2109340 w 2932086"/>
              <a:gd name="connsiteY265" fmla="*/ 1275068 h 2932086"/>
              <a:gd name="connsiteX266" fmla="*/ 2148794 w 2932086"/>
              <a:gd name="connsiteY266" fmla="*/ 1283033 h 2932086"/>
              <a:gd name="connsiteX267" fmla="*/ 2183829 w 2932086"/>
              <a:gd name="connsiteY267" fmla="*/ 1306655 h 2932086"/>
              <a:gd name="connsiteX268" fmla="*/ 2195983 w 2932086"/>
              <a:gd name="connsiteY268" fmla="*/ 1324680 h 2932086"/>
              <a:gd name="connsiteX269" fmla="*/ 2144422 w 2932086"/>
              <a:gd name="connsiteY269" fmla="*/ 1437904 h 2932086"/>
              <a:gd name="connsiteX270" fmla="*/ 2119979 w 2932086"/>
              <a:gd name="connsiteY270" fmla="*/ 1491974 h 2932086"/>
              <a:gd name="connsiteX271" fmla="*/ 2105889 w 2932086"/>
              <a:gd name="connsiteY271" fmla="*/ 1494818 h 2932086"/>
              <a:gd name="connsiteX272" fmla="*/ 2085113 w 2932086"/>
              <a:gd name="connsiteY272" fmla="*/ 1490624 h 2932086"/>
              <a:gd name="connsiteX273" fmla="*/ 2102187 w 2932086"/>
              <a:gd name="connsiteY273" fmla="*/ 1451630 h 2932086"/>
              <a:gd name="connsiteX274" fmla="*/ 2132337 w 2932086"/>
              <a:gd name="connsiteY274" fmla="*/ 1375910 h 2932086"/>
              <a:gd name="connsiteX275" fmla="*/ 2094248 w 2932086"/>
              <a:gd name="connsiteY275" fmla="*/ 1447964 h 2932086"/>
              <a:gd name="connsiteX276" fmla="*/ 2074547 w 2932086"/>
              <a:gd name="connsiteY276" fmla="*/ 1488490 h 2932086"/>
              <a:gd name="connsiteX277" fmla="*/ 2062985 w 2932086"/>
              <a:gd name="connsiteY277" fmla="*/ 1486156 h 2932086"/>
              <a:gd name="connsiteX278" fmla="*/ 2027949 w 2932086"/>
              <a:gd name="connsiteY278" fmla="*/ 1462534 h 2932086"/>
              <a:gd name="connsiteX279" fmla="*/ 2025529 w 2932086"/>
              <a:gd name="connsiteY279" fmla="*/ 1458945 h 2932086"/>
              <a:gd name="connsiteX280" fmla="*/ 2046349 w 2932086"/>
              <a:gd name="connsiteY280" fmla="*/ 1413497 h 2932086"/>
              <a:gd name="connsiteX281" fmla="*/ 2102878 w 2932086"/>
              <a:gd name="connsiteY281" fmla="*/ 1289363 h 2932086"/>
              <a:gd name="connsiteX282" fmla="*/ 878948 w 2932086"/>
              <a:gd name="connsiteY282" fmla="*/ 1274371 h 2932086"/>
              <a:gd name="connsiteX283" fmla="*/ 989172 w 2932086"/>
              <a:gd name="connsiteY283" fmla="*/ 1384594 h 2932086"/>
              <a:gd name="connsiteX284" fmla="*/ 878948 w 2932086"/>
              <a:gd name="connsiteY284" fmla="*/ 1494818 h 2932086"/>
              <a:gd name="connsiteX285" fmla="*/ 768724 w 2932086"/>
              <a:gd name="connsiteY285" fmla="*/ 1384594 h 2932086"/>
              <a:gd name="connsiteX286" fmla="*/ 836044 w 2932086"/>
              <a:gd name="connsiteY286" fmla="*/ 1283033 h 2932086"/>
              <a:gd name="connsiteX287" fmla="*/ 869648 w 2932086"/>
              <a:gd name="connsiteY287" fmla="*/ 1276249 h 2932086"/>
              <a:gd name="connsiteX288" fmla="*/ 866232 w 2932086"/>
              <a:gd name="connsiteY288" fmla="*/ 1284807 h 2932086"/>
              <a:gd name="connsiteX289" fmla="*/ 863604 w 2932086"/>
              <a:gd name="connsiteY289" fmla="*/ 1294257 h 2932086"/>
              <a:gd name="connsiteX290" fmla="*/ 869093 w 2932086"/>
              <a:gd name="connsiteY290" fmla="*/ 1286128 h 2932086"/>
              <a:gd name="connsiteX291" fmla="*/ 874860 w 2932086"/>
              <a:gd name="connsiteY291" fmla="*/ 1275196 h 2932086"/>
              <a:gd name="connsiteX292" fmla="*/ 2412756 w 2932086"/>
              <a:gd name="connsiteY292" fmla="*/ 1188999 h 2932086"/>
              <a:gd name="connsiteX293" fmla="*/ 2413031 w 2932086"/>
              <a:gd name="connsiteY293" fmla="*/ 1189750 h 2932086"/>
              <a:gd name="connsiteX294" fmla="*/ 2456895 w 2932086"/>
              <a:gd name="connsiteY294" fmla="*/ 1479882 h 2932086"/>
              <a:gd name="connsiteX295" fmla="*/ 2456894 w 2932086"/>
              <a:gd name="connsiteY295" fmla="*/ 1795069 h 2932086"/>
              <a:gd name="connsiteX296" fmla="*/ 2412912 w 2932086"/>
              <a:gd name="connsiteY296" fmla="*/ 1891075 h 2932086"/>
              <a:gd name="connsiteX297" fmla="*/ 2361520 w 2932086"/>
              <a:gd name="connsiteY297" fmla="*/ 2003929 h 2932086"/>
              <a:gd name="connsiteX298" fmla="*/ 2365335 w 2932086"/>
              <a:gd name="connsiteY298" fmla="*/ 1953499 h 2932086"/>
              <a:gd name="connsiteX299" fmla="*/ 2365335 w 2932086"/>
              <a:gd name="connsiteY299" fmla="*/ 1485752 h 2932086"/>
              <a:gd name="connsiteX300" fmla="*/ 2360770 w 2932086"/>
              <a:gd name="connsiteY300" fmla="*/ 1395358 h 2932086"/>
              <a:gd name="connsiteX301" fmla="*/ 2350187 w 2932086"/>
              <a:gd name="connsiteY301" fmla="*/ 1326011 h 2932086"/>
              <a:gd name="connsiteX302" fmla="*/ 2379699 w 2932086"/>
              <a:gd name="connsiteY302" fmla="*/ 1261590 h 2932086"/>
              <a:gd name="connsiteX303" fmla="*/ 2846908 w 2932086"/>
              <a:gd name="connsiteY303" fmla="*/ 977445 h 2932086"/>
              <a:gd name="connsiteX304" fmla="*/ 2866176 w 2932086"/>
              <a:gd name="connsiteY304" fmla="*/ 1030087 h 2932086"/>
              <a:gd name="connsiteX305" fmla="*/ 2932086 w 2932086"/>
              <a:gd name="connsiteY305" fmla="*/ 1466043 h 2932086"/>
              <a:gd name="connsiteX306" fmla="*/ 1901999 w 2932086"/>
              <a:gd name="connsiteY306" fmla="*/ 2866176 h 2932086"/>
              <a:gd name="connsiteX307" fmla="*/ 1833983 w 2932086"/>
              <a:gd name="connsiteY307" fmla="*/ 2883664 h 2932086"/>
              <a:gd name="connsiteX308" fmla="*/ 1846033 w 2932086"/>
              <a:gd name="connsiteY308" fmla="*/ 2858878 h 2932086"/>
              <a:gd name="connsiteX309" fmla="*/ 1876467 w 2932086"/>
              <a:gd name="connsiteY309" fmla="*/ 2795250 h 2932086"/>
              <a:gd name="connsiteX310" fmla="*/ 1893753 w 2932086"/>
              <a:gd name="connsiteY310" fmla="*/ 2758675 h 2932086"/>
              <a:gd name="connsiteX311" fmla="*/ 1935114 w 2932086"/>
              <a:gd name="connsiteY311" fmla="*/ 2747502 h 2932086"/>
              <a:gd name="connsiteX312" fmla="*/ 2333827 w 2932086"/>
              <a:gd name="connsiteY312" fmla="*/ 2518758 h 2932086"/>
              <a:gd name="connsiteX313" fmla="*/ 2414825 w 2932086"/>
              <a:gd name="connsiteY313" fmla="*/ 2445142 h 2932086"/>
              <a:gd name="connsiteX314" fmla="*/ 2333827 w 2932086"/>
              <a:gd name="connsiteY314" fmla="*/ 2371526 h 2932086"/>
              <a:gd name="connsiteX315" fmla="*/ 2287010 w 2932086"/>
              <a:gd name="connsiteY315" fmla="*/ 2336517 h 2932086"/>
              <a:gd name="connsiteX316" fmla="*/ 2260252 w 2932086"/>
              <a:gd name="connsiteY316" fmla="*/ 2362027 h 2932086"/>
              <a:gd name="connsiteX317" fmla="*/ 2126865 w 2932086"/>
              <a:gd name="connsiteY317" fmla="*/ 2442955 h 2932086"/>
              <a:gd name="connsiteX318" fmla="*/ 2071573 w 2932086"/>
              <a:gd name="connsiteY318" fmla="*/ 2460119 h 2932086"/>
              <a:gd name="connsiteX319" fmla="*/ 2070249 w 2932086"/>
              <a:gd name="connsiteY319" fmla="*/ 2466670 h 2932086"/>
              <a:gd name="connsiteX320" fmla="*/ 2009089 w 2932086"/>
              <a:gd name="connsiteY320" fmla="*/ 2540941 h 2932086"/>
              <a:gd name="connsiteX321" fmla="*/ 1991436 w 2932086"/>
              <a:gd name="connsiteY321" fmla="*/ 2549427 h 2932086"/>
              <a:gd name="connsiteX322" fmla="*/ 2066585 w 2932086"/>
              <a:gd name="connsiteY322" fmla="*/ 2385263 h 2932086"/>
              <a:gd name="connsiteX323" fmla="*/ 2083515 w 2932086"/>
              <a:gd name="connsiteY323" fmla="*/ 2347725 h 2932086"/>
              <a:gd name="connsiteX324" fmla="*/ 2083515 w 2932086"/>
              <a:gd name="connsiteY324" fmla="*/ 2366790 h 2932086"/>
              <a:gd name="connsiteX325" fmla="*/ 2093427 w 2932086"/>
              <a:gd name="connsiteY325" fmla="*/ 2363713 h 2932086"/>
              <a:gd name="connsiteX326" fmla="*/ 2203324 w 2932086"/>
              <a:gd name="connsiteY326" fmla="*/ 2297038 h 2932086"/>
              <a:gd name="connsiteX327" fmla="*/ 2255805 w 2932086"/>
              <a:gd name="connsiteY327" fmla="*/ 2239280 h 2932086"/>
              <a:gd name="connsiteX328" fmla="*/ 2237540 w 2932086"/>
              <a:gd name="connsiteY328" fmla="*/ 2280772 h 2932086"/>
              <a:gd name="connsiteX329" fmla="*/ 2213849 w 2932086"/>
              <a:gd name="connsiteY329" fmla="*/ 2339337 h 2932086"/>
              <a:gd name="connsiteX330" fmla="*/ 2243068 w 2932086"/>
              <a:gd name="connsiteY330" fmla="*/ 2283325 h 2932086"/>
              <a:gd name="connsiteX331" fmla="*/ 2274129 w 2932086"/>
              <a:gd name="connsiteY331" fmla="*/ 2219114 h 2932086"/>
              <a:gd name="connsiteX332" fmla="*/ 2289302 w 2932086"/>
              <a:gd name="connsiteY332" fmla="*/ 2202415 h 2932086"/>
              <a:gd name="connsiteX333" fmla="*/ 2345320 w 2932086"/>
              <a:gd name="connsiteY333" fmla="*/ 2085888 h 2932086"/>
              <a:gd name="connsiteX334" fmla="*/ 2352898 w 2932086"/>
              <a:gd name="connsiteY334" fmla="*/ 2053006 h 2932086"/>
              <a:gd name="connsiteX335" fmla="*/ 2368158 w 2932086"/>
              <a:gd name="connsiteY335" fmla="*/ 2020646 h 2932086"/>
              <a:gd name="connsiteX336" fmla="*/ 2425995 w 2932086"/>
              <a:gd name="connsiteY336" fmla="*/ 1897117 h 2932086"/>
              <a:gd name="connsiteX337" fmla="*/ 2456893 w 2932086"/>
              <a:gd name="connsiteY337" fmla="*/ 1830733 h 2932086"/>
              <a:gd name="connsiteX338" fmla="*/ 2456893 w 2932086"/>
              <a:gd name="connsiteY338" fmla="*/ 1945057 h 2932086"/>
              <a:gd name="connsiteX339" fmla="*/ 2364608 w 2932086"/>
              <a:gd name="connsiteY339" fmla="*/ 2247179 h 2932086"/>
              <a:gd name="connsiteX340" fmla="*/ 2354519 w 2932086"/>
              <a:gd name="connsiteY340" fmla="*/ 2260020 h 2932086"/>
              <a:gd name="connsiteX341" fmla="*/ 2398583 w 2932086"/>
              <a:gd name="connsiteY341" fmla="*/ 2292970 h 2932086"/>
              <a:gd name="connsiteX342" fmla="*/ 2484730 w 2932086"/>
              <a:gd name="connsiteY342" fmla="*/ 2371266 h 2932086"/>
              <a:gd name="connsiteX343" fmla="*/ 2518758 w 2932086"/>
              <a:gd name="connsiteY343" fmla="*/ 2333827 h 2932086"/>
              <a:gd name="connsiteX344" fmla="*/ 2830284 w 2932086"/>
              <a:gd name="connsiteY344" fmla="*/ 1466043 h 2932086"/>
              <a:gd name="connsiteX345" fmla="*/ 2814565 w 2932086"/>
              <a:gd name="connsiteY345" fmla="*/ 1258283 h 2932086"/>
              <a:gd name="connsiteX346" fmla="*/ 2782875 w 2932086"/>
              <a:gd name="connsiteY346" fmla="*/ 1120781 h 2932086"/>
              <a:gd name="connsiteX347" fmla="*/ 2793549 w 2932086"/>
              <a:gd name="connsiteY347" fmla="*/ 1097170 h 2932086"/>
              <a:gd name="connsiteX348" fmla="*/ 2833605 w 2932086"/>
              <a:gd name="connsiteY348" fmla="*/ 1007667 h 2932086"/>
              <a:gd name="connsiteX349" fmla="*/ 2787038 w 2932086"/>
              <a:gd name="connsiteY349" fmla="*/ 833452 h 2932086"/>
              <a:gd name="connsiteX350" fmla="*/ 2816877 w 2932086"/>
              <a:gd name="connsiteY350" fmla="*/ 895393 h 2932086"/>
              <a:gd name="connsiteX351" fmla="*/ 2843292 w 2932086"/>
              <a:gd name="connsiteY351" fmla="*/ 967563 h 2932086"/>
              <a:gd name="connsiteX352" fmla="*/ 2825666 w 2932086"/>
              <a:gd name="connsiteY352" fmla="*/ 1004001 h 2932086"/>
              <a:gd name="connsiteX353" fmla="*/ 2783508 w 2932086"/>
              <a:gd name="connsiteY353" fmla="*/ 1092533 h 2932086"/>
              <a:gd name="connsiteX354" fmla="*/ 2778710 w 2932086"/>
              <a:gd name="connsiteY354" fmla="*/ 1102709 h 2932086"/>
              <a:gd name="connsiteX355" fmla="*/ 2768950 w 2932086"/>
              <a:gd name="connsiteY355" fmla="*/ 1060360 h 2932086"/>
              <a:gd name="connsiteX356" fmla="*/ 2759966 w 2932086"/>
              <a:gd name="connsiteY356" fmla="*/ 1035814 h 2932086"/>
              <a:gd name="connsiteX357" fmla="*/ 2755483 w 2932086"/>
              <a:gd name="connsiteY357" fmla="*/ 1038846 h 2932086"/>
              <a:gd name="connsiteX358" fmla="*/ 2693896 w 2932086"/>
              <a:gd name="connsiteY358" fmla="*/ 1064958 h 2932086"/>
              <a:gd name="connsiteX359" fmla="*/ 2680002 w 2932086"/>
              <a:gd name="connsiteY359" fmla="*/ 1068584 h 2932086"/>
              <a:gd name="connsiteX360" fmla="*/ 2750100 w 2932086"/>
              <a:gd name="connsiteY360" fmla="*/ 915452 h 2932086"/>
              <a:gd name="connsiteX361" fmla="*/ 2783382 w 2932086"/>
              <a:gd name="connsiteY361" fmla="*/ 841661 h 2932086"/>
              <a:gd name="connsiteX362" fmla="*/ 2447366 w 2932086"/>
              <a:gd name="connsiteY362" fmla="*/ 815022 h 2932086"/>
              <a:gd name="connsiteX363" fmla="*/ 2546638 w 2932086"/>
              <a:gd name="connsiteY363" fmla="*/ 820533 h 2932086"/>
              <a:gd name="connsiteX364" fmla="*/ 2571940 w 2932086"/>
              <a:gd name="connsiteY364" fmla="*/ 824999 h 2932086"/>
              <a:gd name="connsiteX365" fmla="*/ 2570491 w 2932086"/>
              <a:gd name="connsiteY365" fmla="*/ 827478 h 2932086"/>
              <a:gd name="connsiteX366" fmla="*/ 2475141 w 2932086"/>
              <a:gd name="connsiteY366" fmla="*/ 1024529 h 2932086"/>
              <a:gd name="connsiteX367" fmla="*/ 2438604 w 2932086"/>
              <a:gd name="connsiteY367" fmla="*/ 1102010 h 2932086"/>
              <a:gd name="connsiteX368" fmla="*/ 2429867 w 2932086"/>
              <a:gd name="connsiteY368" fmla="*/ 1102414 h 2932086"/>
              <a:gd name="connsiteX369" fmla="*/ 2379443 w 2932086"/>
              <a:gd name="connsiteY369" fmla="*/ 1098676 h 2932086"/>
              <a:gd name="connsiteX370" fmla="*/ 2380223 w 2932086"/>
              <a:gd name="connsiteY370" fmla="*/ 1100110 h 2932086"/>
              <a:gd name="connsiteX371" fmla="*/ 2406183 w 2932086"/>
              <a:gd name="connsiteY371" fmla="*/ 1171039 h 2932086"/>
              <a:gd name="connsiteX372" fmla="*/ 2366615 w 2932086"/>
              <a:gd name="connsiteY372" fmla="*/ 1255548 h 2932086"/>
              <a:gd name="connsiteX373" fmla="*/ 2345603 w 2932086"/>
              <a:gd name="connsiteY373" fmla="*/ 1300691 h 2932086"/>
              <a:gd name="connsiteX374" fmla="*/ 2325587 w 2932086"/>
              <a:gd name="connsiteY374" fmla="*/ 1222847 h 2932086"/>
              <a:gd name="connsiteX375" fmla="*/ 2296305 w 2932086"/>
              <a:gd name="connsiteY375" fmla="*/ 1142842 h 2932086"/>
              <a:gd name="connsiteX376" fmla="*/ 2345627 w 2932086"/>
              <a:gd name="connsiteY376" fmla="*/ 1036309 h 2932086"/>
              <a:gd name="connsiteX377" fmla="*/ 2413327 w 2932086"/>
              <a:gd name="connsiteY377" fmla="*/ 889323 h 2932086"/>
              <a:gd name="connsiteX378" fmla="*/ 2429867 w 2932086"/>
              <a:gd name="connsiteY378" fmla="*/ 814051 h 2932086"/>
              <a:gd name="connsiteX379" fmla="*/ 2431422 w 2932086"/>
              <a:gd name="connsiteY379" fmla="*/ 814137 h 2932086"/>
              <a:gd name="connsiteX380" fmla="*/ 2399417 w 2932086"/>
              <a:gd name="connsiteY380" fmla="*/ 882899 h 2932086"/>
              <a:gd name="connsiteX381" fmla="*/ 2331428 w 2932086"/>
              <a:gd name="connsiteY381" fmla="*/ 1029752 h 2932086"/>
              <a:gd name="connsiteX382" fmla="*/ 2287227 w 2932086"/>
              <a:gd name="connsiteY382" fmla="*/ 1125718 h 2932086"/>
              <a:gd name="connsiteX383" fmla="*/ 2226189 w 2932086"/>
              <a:gd name="connsiteY383" fmla="*/ 1013266 h 2932086"/>
              <a:gd name="connsiteX384" fmla="*/ 2240004 w 2932086"/>
              <a:gd name="connsiteY384" fmla="*/ 980706 h 2932086"/>
              <a:gd name="connsiteX385" fmla="*/ 2245412 w 2932086"/>
              <a:gd name="connsiteY385" fmla="*/ 965234 h 2932086"/>
              <a:gd name="connsiteX386" fmla="*/ 2237142 w 2932086"/>
              <a:gd name="connsiteY386" fmla="*/ 979384 h 2932086"/>
              <a:gd name="connsiteX387" fmla="*/ 2223066 w 2932086"/>
              <a:gd name="connsiteY387" fmla="*/ 1007512 h 2932086"/>
              <a:gd name="connsiteX388" fmla="*/ 2214344 w 2932086"/>
              <a:gd name="connsiteY388" fmla="*/ 991442 h 2932086"/>
              <a:gd name="connsiteX389" fmla="*/ 2178261 w 2932086"/>
              <a:gd name="connsiteY389" fmla="*/ 947709 h 2932086"/>
              <a:gd name="connsiteX390" fmla="*/ 2179163 w 2932086"/>
              <a:gd name="connsiteY390" fmla="*/ 945714 h 2932086"/>
              <a:gd name="connsiteX391" fmla="*/ 2219219 w 2932086"/>
              <a:gd name="connsiteY391" fmla="*/ 856211 h 2932086"/>
              <a:gd name="connsiteX392" fmla="*/ 2227381 w 2932086"/>
              <a:gd name="connsiteY392" fmla="*/ 837670 h 2932086"/>
              <a:gd name="connsiteX393" fmla="*/ 2277019 w 2932086"/>
              <a:gd name="connsiteY393" fmla="*/ 825381 h 2932086"/>
              <a:gd name="connsiteX394" fmla="*/ 2429867 w 2932086"/>
              <a:gd name="connsiteY394" fmla="*/ 814051 h 2932086"/>
              <a:gd name="connsiteX395" fmla="*/ 1837354 w 2932086"/>
              <a:gd name="connsiteY395" fmla="*/ 571366 h 2932086"/>
              <a:gd name="connsiteX396" fmla="*/ 1838982 w 2932086"/>
              <a:gd name="connsiteY396" fmla="*/ 571895 h 2932086"/>
              <a:gd name="connsiteX397" fmla="*/ 1946289 w 2932086"/>
              <a:gd name="connsiteY397" fmla="*/ 621977 h 2932086"/>
              <a:gd name="connsiteX398" fmla="*/ 1997683 w 2932086"/>
              <a:gd name="connsiteY398" fmla="*/ 653198 h 2932086"/>
              <a:gd name="connsiteX399" fmla="*/ 2098149 w 2932086"/>
              <a:gd name="connsiteY399" fmla="*/ 623963 h 2932086"/>
              <a:gd name="connsiteX400" fmla="*/ 2070930 w 2932086"/>
              <a:gd name="connsiteY400" fmla="*/ 683378 h 2932086"/>
              <a:gd name="connsiteX401" fmla="*/ 2021952 w 2932086"/>
              <a:gd name="connsiteY401" fmla="*/ 790932 h 2932086"/>
              <a:gd name="connsiteX402" fmla="*/ 1975541 w 2932086"/>
              <a:gd name="connsiteY402" fmla="*/ 752640 h 2932086"/>
              <a:gd name="connsiteX403" fmla="*/ 1825364 w 2932086"/>
              <a:gd name="connsiteY403" fmla="*/ 671126 h 2932086"/>
              <a:gd name="connsiteX404" fmla="*/ 1797095 w 2932086"/>
              <a:gd name="connsiteY404" fmla="*/ 662351 h 2932086"/>
              <a:gd name="connsiteX405" fmla="*/ 1809755 w 2932086"/>
              <a:gd name="connsiteY405" fmla="*/ 634064 h 2932086"/>
              <a:gd name="connsiteX406" fmla="*/ 1803982 w 2932086"/>
              <a:gd name="connsiteY406" fmla="*/ 560539 h 2932086"/>
              <a:gd name="connsiteX407" fmla="*/ 1831318 w 2932086"/>
              <a:gd name="connsiteY407" fmla="*/ 569408 h 2932086"/>
              <a:gd name="connsiteX408" fmla="*/ 1801816 w 2932086"/>
              <a:gd name="connsiteY408" fmla="*/ 630398 h 2932086"/>
              <a:gd name="connsiteX409" fmla="*/ 1787951 w 2932086"/>
              <a:gd name="connsiteY409" fmla="*/ 659513 h 2932086"/>
              <a:gd name="connsiteX410" fmla="*/ 1761635 w 2932086"/>
              <a:gd name="connsiteY410" fmla="*/ 651344 h 2932086"/>
              <a:gd name="connsiteX411" fmla="*/ 1775647 w 2932086"/>
              <a:gd name="connsiteY411" fmla="*/ 621416 h 2932086"/>
              <a:gd name="connsiteX412" fmla="*/ 1637055 w 2932086"/>
              <a:gd name="connsiteY412" fmla="*/ 518096 h 2932086"/>
              <a:gd name="connsiteX413" fmla="*/ 1671342 w 2932086"/>
              <a:gd name="connsiteY413" fmla="*/ 524657 h 2932086"/>
              <a:gd name="connsiteX414" fmla="*/ 1665314 w 2932086"/>
              <a:gd name="connsiteY414" fmla="*/ 538866 h 2932086"/>
              <a:gd name="connsiteX415" fmla="*/ 1659905 w 2932086"/>
              <a:gd name="connsiteY415" fmla="*/ 554337 h 2932086"/>
              <a:gd name="connsiteX416" fmla="*/ 1668176 w 2932086"/>
              <a:gd name="connsiteY416" fmla="*/ 540188 h 2932086"/>
              <a:gd name="connsiteX417" fmla="*/ 1675545 w 2932086"/>
              <a:gd name="connsiteY417" fmla="*/ 525461 h 2932086"/>
              <a:gd name="connsiteX418" fmla="*/ 1725065 w 2932086"/>
              <a:gd name="connsiteY418" fmla="*/ 534936 h 2932086"/>
              <a:gd name="connsiteX419" fmla="*/ 1789792 w 2932086"/>
              <a:gd name="connsiteY419" fmla="*/ 555936 h 2932086"/>
              <a:gd name="connsiteX420" fmla="*/ 1762562 w 2932086"/>
              <a:gd name="connsiteY420" fmla="*/ 615374 h 2932086"/>
              <a:gd name="connsiteX421" fmla="*/ 1748096 w 2932086"/>
              <a:gd name="connsiteY421" fmla="*/ 647141 h 2932086"/>
              <a:gd name="connsiteX422" fmla="*/ 1659409 w 2932086"/>
              <a:gd name="connsiteY422" fmla="*/ 619611 h 2932086"/>
              <a:gd name="connsiteX423" fmla="*/ 1593553 w 2932086"/>
              <a:gd name="connsiteY423" fmla="*/ 612972 h 2932086"/>
              <a:gd name="connsiteX424" fmla="*/ 1597674 w 2932086"/>
              <a:gd name="connsiteY424" fmla="*/ 604125 h 2932086"/>
              <a:gd name="connsiteX425" fmla="*/ 2582686 w 2932086"/>
              <a:gd name="connsiteY425" fmla="*/ 517410 h 2932086"/>
              <a:gd name="connsiteX426" fmla="*/ 2597313 w 2932086"/>
              <a:gd name="connsiteY426" fmla="*/ 533504 h 2932086"/>
              <a:gd name="connsiteX427" fmla="*/ 2755142 w 2932086"/>
              <a:gd name="connsiteY427" fmla="*/ 767240 h 2932086"/>
              <a:gd name="connsiteX428" fmla="*/ 2779960 w 2932086"/>
              <a:gd name="connsiteY428" fmla="*/ 818759 h 2932086"/>
              <a:gd name="connsiteX429" fmla="*/ 2771607 w 2932086"/>
              <a:gd name="connsiteY429" fmla="*/ 836223 h 2932086"/>
              <a:gd name="connsiteX430" fmla="*/ 2737016 w 2932086"/>
              <a:gd name="connsiteY430" fmla="*/ 909410 h 2932086"/>
              <a:gd name="connsiteX431" fmla="*/ 2660502 w 2932086"/>
              <a:gd name="connsiteY431" fmla="*/ 1073672 h 2932086"/>
              <a:gd name="connsiteX432" fmla="*/ 2617042 w 2932086"/>
              <a:gd name="connsiteY432" fmla="*/ 1085012 h 2932086"/>
              <a:gd name="connsiteX433" fmla="*/ 2528004 w 2932086"/>
              <a:gd name="connsiteY433" fmla="*/ 1097875 h 2932086"/>
              <a:gd name="connsiteX434" fmla="*/ 2452543 w 2932086"/>
              <a:gd name="connsiteY434" fmla="*/ 1101365 h 2932086"/>
              <a:gd name="connsiteX435" fmla="*/ 2485182 w 2932086"/>
              <a:gd name="connsiteY435" fmla="*/ 1029166 h 2932086"/>
              <a:gd name="connsiteX436" fmla="*/ 2573353 w 2932086"/>
              <a:gd name="connsiteY436" fmla="*/ 828799 h 2932086"/>
              <a:gd name="connsiteX437" fmla="*/ 2574522 w 2932086"/>
              <a:gd name="connsiteY437" fmla="*/ 825455 h 2932086"/>
              <a:gd name="connsiteX438" fmla="*/ 2649419 w 2932086"/>
              <a:gd name="connsiteY438" fmla="*/ 838675 h 2932086"/>
              <a:gd name="connsiteX439" fmla="*/ 2681319 w 2932086"/>
              <a:gd name="connsiteY439" fmla="*/ 848338 h 2932086"/>
              <a:gd name="connsiteX440" fmla="*/ 2665627 w 2932086"/>
              <a:gd name="connsiteY440" fmla="*/ 815765 h 2932086"/>
              <a:gd name="connsiteX441" fmla="*/ 2597293 w 2932086"/>
              <a:gd name="connsiteY441" fmla="*/ 703283 h 2932086"/>
              <a:gd name="connsiteX442" fmla="*/ 2535828 w 2932086"/>
              <a:gd name="connsiteY442" fmla="*/ 621087 h 2932086"/>
              <a:gd name="connsiteX443" fmla="*/ 2581587 w 2932086"/>
              <a:gd name="connsiteY443" fmla="*/ 519866 h 2932086"/>
              <a:gd name="connsiteX444" fmla="*/ 353400 w 2932086"/>
              <a:gd name="connsiteY444" fmla="*/ 513009 h 2932086"/>
              <a:gd name="connsiteX445" fmla="*/ 326513 w 2932086"/>
              <a:gd name="connsiteY445" fmla="*/ 568592 h 2932086"/>
              <a:gd name="connsiteX446" fmla="*/ 44236 w 2932086"/>
              <a:gd name="connsiteY446" fmla="*/ 1171647 h 2932086"/>
              <a:gd name="connsiteX447" fmla="*/ 22381 w 2932086"/>
              <a:gd name="connsiteY447" fmla="*/ 1219098 h 2932086"/>
              <a:gd name="connsiteX448" fmla="*/ 29785 w 2932086"/>
              <a:gd name="connsiteY448" fmla="*/ 1170584 h 2932086"/>
              <a:gd name="connsiteX449" fmla="*/ 334773 w 2932086"/>
              <a:gd name="connsiteY449" fmla="*/ 533504 h 2932086"/>
              <a:gd name="connsiteX450" fmla="*/ 1564784 w 2932086"/>
              <a:gd name="connsiteY450" fmla="*/ 509490 h 2932086"/>
              <a:gd name="connsiteX451" fmla="*/ 1605495 w 2932086"/>
              <a:gd name="connsiteY451" fmla="*/ 512058 h 2932086"/>
              <a:gd name="connsiteX452" fmla="*/ 1621848 w 2932086"/>
              <a:gd name="connsiteY452" fmla="*/ 515187 h 2932086"/>
              <a:gd name="connsiteX453" fmla="*/ 1583474 w 2932086"/>
              <a:gd name="connsiteY453" fmla="*/ 597568 h 2932086"/>
              <a:gd name="connsiteX454" fmla="*/ 1577179 w 2932086"/>
              <a:gd name="connsiteY454" fmla="*/ 611321 h 2932086"/>
              <a:gd name="connsiteX455" fmla="*/ 1520293 w 2932086"/>
              <a:gd name="connsiteY455" fmla="*/ 605587 h 2932086"/>
              <a:gd name="connsiteX456" fmla="*/ 1468878 w 2932086"/>
              <a:gd name="connsiteY456" fmla="*/ 504998 h 2932086"/>
              <a:gd name="connsiteX457" fmla="*/ 1456543 w 2932086"/>
              <a:gd name="connsiteY457" fmla="*/ 531922 h 2932086"/>
              <a:gd name="connsiteX458" fmla="*/ 1422076 w 2932086"/>
              <a:gd name="connsiteY458" fmla="*/ 607613 h 2932086"/>
              <a:gd name="connsiteX459" fmla="*/ 1303053 w 2932086"/>
              <a:gd name="connsiteY459" fmla="*/ 619611 h 2932086"/>
              <a:gd name="connsiteX460" fmla="*/ 1162588 w 2932086"/>
              <a:gd name="connsiteY460" fmla="*/ 663214 h 2932086"/>
              <a:gd name="connsiteX461" fmla="*/ 1180972 w 2932086"/>
              <a:gd name="connsiteY461" fmla="*/ 622454 h 2932086"/>
              <a:gd name="connsiteX462" fmla="*/ 1209672 w 2932086"/>
              <a:gd name="connsiteY462" fmla="*/ 558025 h 2932086"/>
              <a:gd name="connsiteX463" fmla="*/ 1216865 w 2932086"/>
              <a:gd name="connsiteY463" fmla="*/ 541597 h 2932086"/>
              <a:gd name="connsiteX464" fmla="*/ 1237398 w 2932086"/>
              <a:gd name="connsiteY464" fmla="*/ 534935 h 2932086"/>
              <a:gd name="connsiteX465" fmla="*/ 1356968 w 2932086"/>
              <a:gd name="connsiteY465" fmla="*/ 512058 h 2932086"/>
              <a:gd name="connsiteX466" fmla="*/ 1485218 w 2932086"/>
              <a:gd name="connsiteY466" fmla="*/ 504471 h 2932086"/>
              <a:gd name="connsiteX467" fmla="*/ 1548095 w 2932086"/>
              <a:gd name="connsiteY467" fmla="*/ 508437 h 2932086"/>
              <a:gd name="connsiteX468" fmla="*/ 1504100 w 2932086"/>
              <a:gd name="connsiteY468" fmla="*/ 603955 h 2932086"/>
              <a:gd name="connsiteX469" fmla="*/ 1481231 w 2932086"/>
              <a:gd name="connsiteY469" fmla="*/ 601649 h 2932086"/>
              <a:gd name="connsiteX470" fmla="*/ 1437758 w 2932086"/>
              <a:gd name="connsiteY470" fmla="*/ 606032 h 2932086"/>
              <a:gd name="connsiteX471" fmla="*/ 1469628 w 2932086"/>
              <a:gd name="connsiteY471" fmla="*/ 537964 h 2932086"/>
              <a:gd name="connsiteX472" fmla="*/ 2286841 w 2932086"/>
              <a:gd name="connsiteY472" fmla="*/ 251215 h 2932086"/>
              <a:gd name="connsiteX473" fmla="*/ 2398582 w 2932086"/>
              <a:gd name="connsiteY473" fmla="*/ 334773 h 2932086"/>
              <a:gd name="connsiteX474" fmla="*/ 2502692 w 2932086"/>
              <a:gd name="connsiteY474" fmla="*/ 429394 h 2932086"/>
              <a:gd name="connsiteX475" fmla="*/ 2574695 w 2932086"/>
              <a:gd name="connsiteY475" fmla="*/ 508618 h 2932086"/>
              <a:gd name="connsiteX476" fmla="*/ 2571547 w 2932086"/>
              <a:gd name="connsiteY476" fmla="*/ 515229 h 2932086"/>
              <a:gd name="connsiteX477" fmla="*/ 2527120 w 2932086"/>
              <a:gd name="connsiteY477" fmla="*/ 609441 h 2932086"/>
              <a:gd name="connsiteX478" fmla="*/ 2518758 w 2932086"/>
              <a:gd name="connsiteY478" fmla="*/ 598259 h 2932086"/>
              <a:gd name="connsiteX479" fmla="*/ 2479484 w 2932086"/>
              <a:gd name="connsiteY479" fmla="*/ 555048 h 2932086"/>
              <a:gd name="connsiteX480" fmla="*/ 2446697 w 2932086"/>
              <a:gd name="connsiteY480" fmla="*/ 603628 h 2932086"/>
              <a:gd name="connsiteX481" fmla="*/ 2353886 w 2932086"/>
              <a:gd name="connsiteY481" fmla="*/ 695843 h 2932086"/>
              <a:gd name="connsiteX482" fmla="*/ 2262083 w 2932086"/>
              <a:gd name="connsiteY482" fmla="*/ 757724 h 2932086"/>
              <a:gd name="connsiteX483" fmla="*/ 2267334 w 2932086"/>
              <a:gd name="connsiteY483" fmla="*/ 745348 h 2932086"/>
              <a:gd name="connsiteX484" fmla="*/ 2272742 w 2932086"/>
              <a:gd name="connsiteY484" fmla="*/ 729876 h 2932086"/>
              <a:gd name="connsiteX485" fmla="*/ 2264472 w 2932086"/>
              <a:gd name="connsiteY485" fmla="*/ 744026 h 2932086"/>
              <a:gd name="connsiteX486" fmla="*/ 2255344 w 2932086"/>
              <a:gd name="connsiteY486" fmla="*/ 762267 h 2932086"/>
              <a:gd name="connsiteX487" fmla="*/ 2233967 w 2932086"/>
              <a:gd name="connsiteY487" fmla="*/ 776676 h 2932086"/>
              <a:gd name="connsiteX488" fmla="*/ 2180601 w 2932086"/>
              <a:gd name="connsiteY488" fmla="*/ 801465 h 2932086"/>
              <a:gd name="connsiteX489" fmla="*/ 2213341 w 2932086"/>
              <a:gd name="connsiteY489" fmla="*/ 841145 h 2932086"/>
              <a:gd name="connsiteX490" fmla="*/ 2217263 w 2932086"/>
              <a:gd name="connsiteY490" fmla="*/ 840174 h 2932086"/>
              <a:gd name="connsiteX491" fmla="*/ 2211279 w 2932086"/>
              <a:gd name="connsiteY491" fmla="*/ 852545 h 2932086"/>
              <a:gd name="connsiteX492" fmla="*/ 2170464 w 2932086"/>
              <a:gd name="connsiteY492" fmla="*/ 938259 h 2932086"/>
              <a:gd name="connsiteX493" fmla="*/ 2118074 w 2932086"/>
              <a:gd name="connsiteY493" fmla="*/ 874762 h 2932086"/>
              <a:gd name="connsiteX494" fmla="*/ 2119279 w 2932086"/>
              <a:gd name="connsiteY494" fmla="*/ 872130 h 2932086"/>
              <a:gd name="connsiteX495" fmla="*/ 2234754 w 2932086"/>
              <a:gd name="connsiteY495" fmla="*/ 604876 h 2932086"/>
              <a:gd name="connsiteX496" fmla="*/ 2140786 w 2932086"/>
              <a:gd name="connsiteY496" fmla="*/ 792901 h 2932086"/>
              <a:gd name="connsiteX497" fmla="*/ 2107915 w 2932086"/>
              <a:gd name="connsiteY497" fmla="*/ 862449 h 2932086"/>
              <a:gd name="connsiteX498" fmla="*/ 2106387 w 2932086"/>
              <a:gd name="connsiteY498" fmla="*/ 860597 h 2932086"/>
              <a:gd name="connsiteX499" fmla="*/ 2032435 w 2932086"/>
              <a:gd name="connsiteY499" fmla="*/ 799581 h 2932086"/>
              <a:gd name="connsiteX500" fmla="*/ 2084013 w 2932086"/>
              <a:gd name="connsiteY500" fmla="*/ 689420 h 2932086"/>
              <a:gd name="connsiteX501" fmla="*/ 2117667 w 2932086"/>
              <a:gd name="connsiteY501" fmla="*/ 617116 h 2932086"/>
              <a:gd name="connsiteX502" fmla="*/ 2235664 w 2932086"/>
              <a:gd name="connsiteY502" fmla="*/ 570540 h 2932086"/>
              <a:gd name="connsiteX503" fmla="*/ 2352037 w 2932086"/>
              <a:gd name="connsiteY503" fmla="*/ 509957 h 2932086"/>
              <a:gd name="connsiteX504" fmla="*/ 2402308 w 2932086"/>
              <a:gd name="connsiteY504" fmla="*/ 475568 h 2932086"/>
              <a:gd name="connsiteX505" fmla="*/ 2333827 w 2932086"/>
              <a:gd name="connsiteY505" fmla="*/ 413328 h 2932086"/>
              <a:gd name="connsiteX506" fmla="*/ 2241622 w 2932086"/>
              <a:gd name="connsiteY506" fmla="*/ 349433 h 2932086"/>
              <a:gd name="connsiteX507" fmla="*/ 2283306 w 2932086"/>
              <a:gd name="connsiteY507" fmla="*/ 258930 h 2932086"/>
              <a:gd name="connsiteX508" fmla="*/ 2184048 w 2932086"/>
              <a:gd name="connsiteY508" fmla="*/ 188609 h 2932086"/>
              <a:gd name="connsiteX509" fmla="*/ 2273767 w 2932086"/>
              <a:gd name="connsiteY509" fmla="*/ 243115 h 2932086"/>
              <a:gd name="connsiteX510" fmla="*/ 2269396 w 2932086"/>
              <a:gd name="connsiteY510" fmla="*/ 252506 h 2932086"/>
              <a:gd name="connsiteX511" fmla="*/ 2228675 w 2932086"/>
              <a:gd name="connsiteY511" fmla="*/ 340461 h 2932086"/>
              <a:gd name="connsiteX512" fmla="*/ 2145103 w 2932086"/>
              <a:gd name="connsiteY512" fmla="*/ 282548 h 2932086"/>
              <a:gd name="connsiteX513" fmla="*/ 2138987 w 2932086"/>
              <a:gd name="connsiteY513" fmla="*/ 279695 h 2932086"/>
              <a:gd name="connsiteX514" fmla="*/ 2142495 w 2932086"/>
              <a:gd name="connsiteY514" fmla="*/ 273046 h 2932086"/>
              <a:gd name="connsiteX515" fmla="*/ 2162120 w 2932086"/>
              <a:gd name="connsiteY515" fmla="*/ 233714 h 2932086"/>
              <a:gd name="connsiteX516" fmla="*/ 2013514 w 2932086"/>
              <a:gd name="connsiteY516" fmla="*/ 106725 h 2932086"/>
              <a:gd name="connsiteX517" fmla="*/ 2036693 w 2932086"/>
              <a:gd name="connsiteY517" fmla="*/ 115209 h 2932086"/>
              <a:gd name="connsiteX518" fmla="*/ 2164846 w 2932086"/>
              <a:gd name="connsiteY518" fmla="*/ 176944 h 2932086"/>
              <a:gd name="connsiteX519" fmla="*/ 2174789 w 2932086"/>
              <a:gd name="connsiteY519" fmla="*/ 182984 h 2932086"/>
              <a:gd name="connsiteX520" fmla="*/ 2154181 w 2932086"/>
              <a:gd name="connsiteY520" fmla="*/ 230048 h 2932086"/>
              <a:gd name="connsiteX521" fmla="*/ 2136967 w 2932086"/>
              <a:gd name="connsiteY521" fmla="*/ 270493 h 2932086"/>
              <a:gd name="connsiteX522" fmla="*/ 2134188 w 2932086"/>
              <a:gd name="connsiteY522" fmla="*/ 277456 h 2932086"/>
              <a:gd name="connsiteX523" fmla="*/ 1970301 w 2932086"/>
              <a:gd name="connsiteY523" fmla="*/ 200999 h 2932086"/>
              <a:gd name="connsiteX524" fmla="*/ 1974940 w 2932086"/>
              <a:gd name="connsiteY524" fmla="*/ 190926 h 2932086"/>
              <a:gd name="connsiteX525" fmla="*/ 1894460 w 2932086"/>
              <a:gd name="connsiteY525" fmla="*/ 63972 h 2932086"/>
              <a:gd name="connsiteX526" fmla="*/ 1901999 w 2932086"/>
              <a:gd name="connsiteY526" fmla="*/ 65910 h 2932086"/>
              <a:gd name="connsiteX527" fmla="*/ 1999600 w 2932086"/>
              <a:gd name="connsiteY527" fmla="*/ 101633 h 2932086"/>
              <a:gd name="connsiteX528" fmla="*/ 1961028 w 2932086"/>
              <a:gd name="connsiteY528" fmla="*/ 184502 h 2932086"/>
              <a:gd name="connsiteX529" fmla="*/ 1956394 w 2932086"/>
              <a:gd name="connsiteY529" fmla="*/ 194511 h 2932086"/>
              <a:gd name="connsiteX530" fmla="*/ 1935114 w 2932086"/>
              <a:gd name="connsiteY530" fmla="*/ 184584 h 2932086"/>
              <a:gd name="connsiteX531" fmla="*/ 1849011 w 2932086"/>
              <a:gd name="connsiteY531" fmla="*/ 161325 h 2932086"/>
              <a:gd name="connsiteX532" fmla="*/ 1872052 w 2932086"/>
              <a:gd name="connsiteY532" fmla="*/ 112116 h 2932086"/>
              <a:gd name="connsiteX533" fmla="*/ 1781971 w 2932086"/>
              <a:gd name="connsiteY533" fmla="*/ 35048 h 2932086"/>
              <a:gd name="connsiteX534" fmla="*/ 1879964 w 2932086"/>
              <a:gd name="connsiteY534" fmla="*/ 60245 h 2932086"/>
              <a:gd name="connsiteX535" fmla="*/ 1858968 w 2932086"/>
              <a:gd name="connsiteY535" fmla="*/ 106074 h 2932086"/>
              <a:gd name="connsiteX536" fmla="*/ 1835473 w 2932086"/>
              <a:gd name="connsiteY536" fmla="*/ 157668 h 2932086"/>
              <a:gd name="connsiteX537" fmla="*/ 1738246 w 2932086"/>
              <a:gd name="connsiteY537" fmla="*/ 131405 h 2932086"/>
              <a:gd name="connsiteX538" fmla="*/ 1760897 w 2932086"/>
              <a:gd name="connsiteY538" fmla="*/ 81666 h 2932086"/>
              <a:gd name="connsiteX539" fmla="*/ 1708237 w 2932086"/>
              <a:gd name="connsiteY539" fmla="*/ 21656 h 2932086"/>
              <a:gd name="connsiteX540" fmla="*/ 1761502 w 2932086"/>
              <a:gd name="connsiteY540" fmla="*/ 29785 h 2932086"/>
              <a:gd name="connsiteX541" fmla="*/ 1769993 w 2932086"/>
              <a:gd name="connsiteY541" fmla="*/ 31968 h 2932086"/>
              <a:gd name="connsiteX542" fmla="*/ 1749121 w 2932086"/>
              <a:gd name="connsiteY542" fmla="*/ 76229 h 2932086"/>
              <a:gd name="connsiteX543" fmla="*/ 1724967 w 2932086"/>
              <a:gd name="connsiteY543" fmla="*/ 127818 h 2932086"/>
              <a:gd name="connsiteX544" fmla="*/ 1707536 w 2932086"/>
              <a:gd name="connsiteY544" fmla="*/ 123110 h 2932086"/>
              <a:gd name="connsiteX545" fmla="*/ 1664372 w 2932086"/>
              <a:gd name="connsiteY545" fmla="*/ 117353 h 2932086"/>
              <a:gd name="connsiteX546" fmla="*/ 1668922 w 2932086"/>
              <a:gd name="connsiteY546" fmla="*/ 107475 h 2932086"/>
              <a:gd name="connsiteX547" fmla="*/ 1618584 w 2932086"/>
              <a:gd name="connsiteY547" fmla="*/ 7973 h 2932086"/>
              <a:gd name="connsiteX548" fmla="*/ 1693044 w 2932086"/>
              <a:gd name="connsiteY548" fmla="*/ 19337 h 2932086"/>
              <a:gd name="connsiteX549" fmla="*/ 1655010 w 2932086"/>
              <a:gd name="connsiteY549" fmla="*/ 101051 h 2932086"/>
              <a:gd name="connsiteX550" fmla="*/ 1648446 w 2932086"/>
              <a:gd name="connsiteY550" fmla="*/ 115228 h 2932086"/>
              <a:gd name="connsiteX551" fmla="*/ 1588299 w 2932086"/>
              <a:gd name="connsiteY551" fmla="*/ 107206 h 2932086"/>
              <a:gd name="connsiteX552" fmla="*/ 1571845 w 2932086"/>
              <a:gd name="connsiteY552" fmla="*/ 106478 h 2932086"/>
              <a:gd name="connsiteX553" fmla="*/ 1587179 w 2932086"/>
              <a:gd name="connsiteY553" fmla="*/ 74419 h 2932086"/>
              <a:gd name="connsiteX554" fmla="*/ 1466043 w 2932086"/>
              <a:gd name="connsiteY554" fmla="*/ 0 h 2932086"/>
              <a:gd name="connsiteX555" fmla="*/ 1603389 w 2932086"/>
              <a:gd name="connsiteY555" fmla="*/ 6935 h 2932086"/>
              <a:gd name="connsiteX556" fmla="*/ 1575405 w 2932086"/>
              <a:gd name="connsiteY556" fmla="*/ 68982 h 2932086"/>
              <a:gd name="connsiteX557" fmla="*/ 1558955 w 2932086"/>
              <a:gd name="connsiteY557" fmla="*/ 105909 h 2932086"/>
              <a:gd name="connsiteX558" fmla="*/ 1466043 w 2932086"/>
              <a:gd name="connsiteY558" fmla="*/ 101802 h 2932086"/>
              <a:gd name="connsiteX559" fmla="*/ 598260 w 2932086"/>
              <a:gd name="connsiteY559" fmla="*/ 413328 h 2932086"/>
              <a:gd name="connsiteX560" fmla="*/ 557539 w 2932086"/>
              <a:gd name="connsiteY560" fmla="*/ 450338 h 2932086"/>
              <a:gd name="connsiteX561" fmla="*/ 618328 w 2932086"/>
              <a:gd name="connsiteY561" fmla="*/ 493392 h 2932086"/>
              <a:gd name="connsiteX562" fmla="*/ 890810 w 2932086"/>
              <a:gd name="connsiteY562" fmla="*/ 621557 h 2932086"/>
              <a:gd name="connsiteX563" fmla="*/ 976038 w 2932086"/>
              <a:gd name="connsiteY563" fmla="*/ 646358 h 2932086"/>
              <a:gd name="connsiteX564" fmla="*/ 1016172 w 2932086"/>
              <a:gd name="connsiteY564" fmla="*/ 621976 h 2932086"/>
              <a:gd name="connsiteX565" fmla="*/ 1123480 w 2932086"/>
              <a:gd name="connsiteY565" fmla="*/ 571894 h 2932086"/>
              <a:gd name="connsiteX566" fmla="*/ 1203210 w 2932086"/>
              <a:gd name="connsiteY566" fmla="*/ 546027 h 2932086"/>
              <a:gd name="connsiteX567" fmla="*/ 1199631 w 2932086"/>
              <a:gd name="connsiteY567" fmla="*/ 553389 h 2932086"/>
              <a:gd name="connsiteX568" fmla="*/ 1169197 w 2932086"/>
              <a:gd name="connsiteY568" fmla="*/ 617017 h 2932086"/>
              <a:gd name="connsiteX569" fmla="*/ 1144745 w 2932086"/>
              <a:gd name="connsiteY569" fmla="*/ 668753 h 2932086"/>
              <a:gd name="connsiteX570" fmla="*/ 1137098 w 2932086"/>
              <a:gd name="connsiteY570" fmla="*/ 671126 h 2932086"/>
              <a:gd name="connsiteX571" fmla="*/ 597127 w 2932086"/>
              <a:gd name="connsiteY571" fmla="*/ 1485752 h 2932086"/>
              <a:gd name="connsiteX572" fmla="*/ 597127 w 2932086"/>
              <a:gd name="connsiteY572" fmla="*/ 1926765 h 2932086"/>
              <a:gd name="connsiteX573" fmla="*/ 575649 w 2932086"/>
              <a:gd name="connsiteY573" fmla="*/ 1972312 h 2932086"/>
              <a:gd name="connsiteX574" fmla="*/ 524493 w 2932086"/>
              <a:gd name="connsiteY574" fmla="*/ 2081570 h 2932086"/>
              <a:gd name="connsiteX575" fmla="*/ 519404 w 2932086"/>
              <a:gd name="connsiteY575" fmla="*/ 2067091 h 2932086"/>
              <a:gd name="connsiteX576" fmla="*/ 505567 w 2932086"/>
              <a:gd name="connsiteY576" fmla="*/ 1945057 h 2932086"/>
              <a:gd name="connsiteX577" fmla="*/ 505567 w 2932086"/>
              <a:gd name="connsiteY577" fmla="*/ 1479882 h 2932086"/>
              <a:gd name="connsiteX578" fmla="*/ 582240 w 2932086"/>
              <a:gd name="connsiteY578" fmla="*/ 1100110 h 2932086"/>
              <a:gd name="connsiteX579" fmla="*/ 583018 w 2932086"/>
              <a:gd name="connsiteY579" fmla="*/ 1098676 h 2932086"/>
              <a:gd name="connsiteX580" fmla="*/ 568334 w 2932086"/>
              <a:gd name="connsiteY580" fmla="*/ 1099765 h 2932086"/>
              <a:gd name="connsiteX581" fmla="*/ 576246 w 2932086"/>
              <a:gd name="connsiteY581" fmla="*/ 1081792 h 2932086"/>
              <a:gd name="connsiteX582" fmla="*/ 599937 w 2932086"/>
              <a:gd name="connsiteY582" fmla="*/ 1023228 h 2932086"/>
              <a:gd name="connsiteX583" fmla="*/ 570718 w 2932086"/>
              <a:gd name="connsiteY583" fmla="*/ 1079240 h 2932086"/>
              <a:gd name="connsiteX584" fmla="*/ 560509 w 2932086"/>
              <a:gd name="connsiteY584" fmla="*/ 1100345 h 2932086"/>
              <a:gd name="connsiteX585" fmla="*/ 532594 w 2932086"/>
              <a:gd name="connsiteY585" fmla="*/ 1102414 h 2932086"/>
              <a:gd name="connsiteX586" fmla="*/ 444243 w 2932086"/>
              <a:gd name="connsiteY586" fmla="*/ 1098123 h 2932086"/>
              <a:gd name="connsiteX587" fmla="*/ 462908 w 2932086"/>
              <a:gd name="connsiteY587" fmla="*/ 1057349 h 2932086"/>
              <a:gd name="connsiteX588" fmla="*/ 565448 w 2932086"/>
              <a:gd name="connsiteY588" fmla="*/ 825370 h 2932086"/>
              <a:gd name="connsiteX589" fmla="*/ 568892 w 2932086"/>
              <a:gd name="connsiteY589" fmla="*/ 816742 h 2932086"/>
              <a:gd name="connsiteX590" fmla="*/ 685443 w 2932086"/>
              <a:gd name="connsiteY590" fmla="*/ 825381 h 2932086"/>
              <a:gd name="connsiteX591" fmla="*/ 749121 w 2932086"/>
              <a:gd name="connsiteY591" fmla="*/ 841145 h 2932086"/>
              <a:gd name="connsiteX592" fmla="*/ 791333 w 2932086"/>
              <a:gd name="connsiteY592" fmla="*/ 789984 h 2932086"/>
              <a:gd name="connsiteX593" fmla="*/ 791540 w 2932086"/>
              <a:gd name="connsiteY593" fmla="*/ 789813 h 2932086"/>
              <a:gd name="connsiteX594" fmla="*/ 763256 w 2932086"/>
              <a:gd name="connsiteY594" fmla="*/ 776676 h 2932086"/>
              <a:gd name="connsiteX595" fmla="*/ 521765 w 2932086"/>
              <a:gd name="connsiteY595" fmla="*/ 563990 h 2932086"/>
              <a:gd name="connsiteX596" fmla="*/ 494199 w 2932086"/>
              <a:gd name="connsiteY596" fmla="*/ 509279 h 2932086"/>
              <a:gd name="connsiteX597" fmla="*/ 413329 w 2932086"/>
              <a:gd name="connsiteY597" fmla="*/ 598259 h 2932086"/>
              <a:gd name="connsiteX598" fmla="*/ 266458 w 2932086"/>
              <a:gd name="connsiteY598" fmla="*/ 815765 h 2932086"/>
              <a:gd name="connsiteX599" fmla="*/ 244281 w 2932086"/>
              <a:gd name="connsiteY599" fmla="*/ 861802 h 2932086"/>
              <a:gd name="connsiteX600" fmla="*/ 268564 w 2932086"/>
              <a:gd name="connsiteY600" fmla="*/ 851506 h 2932086"/>
              <a:gd name="connsiteX601" fmla="*/ 532594 w 2932086"/>
              <a:gd name="connsiteY601" fmla="*/ 814051 h 2932086"/>
              <a:gd name="connsiteX602" fmla="*/ 563343 w 2932086"/>
              <a:gd name="connsiteY602" fmla="*/ 816330 h 2932086"/>
              <a:gd name="connsiteX603" fmla="*/ 559921 w 2932086"/>
              <a:gd name="connsiteY603" fmla="*/ 822818 h 2932086"/>
              <a:gd name="connsiteX604" fmla="*/ 449825 w 2932086"/>
              <a:gd name="connsiteY604" fmla="*/ 1051307 h 2932086"/>
              <a:gd name="connsiteX605" fmla="*/ 428439 w 2932086"/>
              <a:gd name="connsiteY605" fmla="*/ 1097218 h 2932086"/>
              <a:gd name="connsiteX606" fmla="*/ 337135 w 2932086"/>
              <a:gd name="connsiteY606" fmla="*/ 1083312 h 2932086"/>
              <a:gd name="connsiteX607" fmla="*/ 258278 w 2932086"/>
              <a:gd name="connsiteY607" fmla="*/ 1061400 h 2932086"/>
              <a:gd name="connsiteX608" fmla="*/ 248839 w 2932086"/>
              <a:gd name="connsiteY608" fmla="*/ 1057042 h 2932086"/>
              <a:gd name="connsiteX609" fmla="*/ 267879 w 2932086"/>
              <a:gd name="connsiteY609" fmla="*/ 1013788 h 2932086"/>
              <a:gd name="connsiteX610" fmla="*/ 291570 w 2932086"/>
              <a:gd name="connsiteY610" fmla="*/ 955223 h 2932086"/>
              <a:gd name="connsiteX611" fmla="*/ 262351 w 2932086"/>
              <a:gd name="connsiteY611" fmla="*/ 1011235 h 2932086"/>
              <a:gd name="connsiteX612" fmla="*/ 241772 w 2932086"/>
              <a:gd name="connsiteY612" fmla="*/ 1053779 h 2932086"/>
              <a:gd name="connsiteX613" fmla="*/ 196763 w 2932086"/>
              <a:gd name="connsiteY613" fmla="*/ 1032996 h 2932086"/>
              <a:gd name="connsiteX614" fmla="*/ 178180 w 2932086"/>
              <a:gd name="connsiteY614" fmla="*/ 1019255 h 2932086"/>
              <a:gd name="connsiteX615" fmla="*/ 163135 w 2932086"/>
              <a:gd name="connsiteY615" fmla="*/ 1060360 h 2932086"/>
              <a:gd name="connsiteX616" fmla="*/ 117521 w 2932086"/>
              <a:gd name="connsiteY616" fmla="*/ 1258283 h 2932086"/>
              <a:gd name="connsiteX617" fmla="*/ 108791 w 2932086"/>
              <a:gd name="connsiteY617" fmla="*/ 1334721 h 2932086"/>
              <a:gd name="connsiteX618" fmla="*/ 79423 w 2932086"/>
              <a:gd name="connsiteY618" fmla="*/ 1397444 h 2932086"/>
              <a:gd name="connsiteX619" fmla="*/ 15819 w 2932086"/>
              <a:gd name="connsiteY619" fmla="*/ 1534095 h 2932086"/>
              <a:gd name="connsiteX620" fmla="*/ 4654 w 2932086"/>
              <a:gd name="connsiteY620" fmla="*/ 1558209 h 2932086"/>
              <a:gd name="connsiteX621" fmla="*/ 0 w 2932086"/>
              <a:gd name="connsiteY621" fmla="*/ 1466043 h 2932086"/>
              <a:gd name="connsiteX622" fmla="*/ 7569 w 2932086"/>
              <a:gd name="connsiteY622" fmla="*/ 1316149 h 2932086"/>
              <a:gd name="connsiteX623" fmla="*/ 13961 w 2932086"/>
              <a:gd name="connsiteY623" fmla="*/ 1274268 h 2932086"/>
              <a:gd name="connsiteX624" fmla="*/ 58436 w 2932086"/>
              <a:gd name="connsiteY624" fmla="*/ 1178204 h 2932086"/>
              <a:gd name="connsiteX625" fmla="*/ 364284 w 2932086"/>
              <a:gd name="connsiteY625" fmla="*/ 504487 h 2932086"/>
              <a:gd name="connsiteX626" fmla="*/ 367032 w 2932086"/>
              <a:gd name="connsiteY626" fmla="*/ 498010 h 2932086"/>
              <a:gd name="connsiteX627" fmla="*/ 429394 w 2932086"/>
              <a:gd name="connsiteY627" fmla="*/ 429394 h 2932086"/>
              <a:gd name="connsiteX628" fmla="*/ 1466043 w 2932086"/>
              <a:gd name="connsiteY628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</a:cxnLst>
            <a:rect l="l" t="t" r="r" b="b"/>
            <a:pathLst>
              <a:path w="2932086" h="2932086">
                <a:moveTo>
                  <a:pt x="1288531" y="2817510"/>
                </a:moveTo>
                <a:lnTo>
                  <a:pt x="1343787" y="2824881"/>
                </a:lnTo>
                <a:cubicBezTo>
                  <a:pt x="1384061" y="2828457"/>
                  <a:pt x="1424839" y="2830284"/>
                  <a:pt x="1466043" y="2830284"/>
                </a:cubicBezTo>
                <a:lnTo>
                  <a:pt x="1530497" y="2827435"/>
                </a:lnTo>
                <a:lnTo>
                  <a:pt x="1507292" y="2878088"/>
                </a:lnTo>
                <a:lnTo>
                  <a:pt x="1483094" y="2931225"/>
                </a:lnTo>
                <a:lnTo>
                  <a:pt x="1466043" y="2932086"/>
                </a:lnTo>
                <a:cubicBezTo>
                  <a:pt x="1415439" y="2932086"/>
                  <a:pt x="1365433" y="2929522"/>
                  <a:pt x="1316149" y="2924517"/>
                </a:cubicBezTo>
                <a:lnTo>
                  <a:pt x="1243828" y="2913480"/>
                </a:lnTo>
                <a:close/>
                <a:moveTo>
                  <a:pt x="1691931" y="2811058"/>
                </a:moveTo>
                <a:lnTo>
                  <a:pt x="1674515" y="2849302"/>
                </a:lnTo>
                <a:lnTo>
                  <a:pt x="1642334" y="2920489"/>
                </a:lnTo>
                <a:lnTo>
                  <a:pt x="1615938" y="2924517"/>
                </a:lnTo>
                <a:lnTo>
                  <a:pt x="1498694" y="2930437"/>
                </a:lnTo>
                <a:lnTo>
                  <a:pt x="1520376" y="2884130"/>
                </a:lnTo>
                <a:lnTo>
                  <a:pt x="1547106" y="2826701"/>
                </a:lnTo>
                <a:lnTo>
                  <a:pt x="1588299" y="2824881"/>
                </a:lnTo>
                <a:close/>
                <a:moveTo>
                  <a:pt x="1876652" y="2763294"/>
                </a:moveTo>
                <a:lnTo>
                  <a:pt x="1864692" y="2789813"/>
                </a:lnTo>
                <a:cubicBezTo>
                  <a:pt x="1854319" y="2812947"/>
                  <a:pt x="1844709" y="2834520"/>
                  <a:pt x="1835992" y="2854241"/>
                </a:cubicBezTo>
                <a:lnTo>
                  <a:pt x="1821729" y="2886815"/>
                </a:lnTo>
                <a:lnTo>
                  <a:pt x="1761502" y="2902301"/>
                </a:lnTo>
                <a:lnTo>
                  <a:pt x="1656288" y="2918359"/>
                </a:lnTo>
                <a:lnTo>
                  <a:pt x="1686289" y="2854739"/>
                </a:lnTo>
                <a:lnTo>
                  <a:pt x="1707742" y="2808921"/>
                </a:lnTo>
                <a:close/>
                <a:moveTo>
                  <a:pt x="763704" y="2633406"/>
                </a:moveTo>
                <a:lnTo>
                  <a:pt x="786984" y="2649538"/>
                </a:lnTo>
                <a:cubicBezTo>
                  <a:pt x="920296" y="2726195"/>
                  <a:pt x="1067785" y="2780974"/>
                  <a:pt x="1224550" y="2808976"/>
                </a:cubicBezTo>
                <a:lnTo>
                  <a:pt x="1272476" y="2815369"/>
                </a:lnTo>
                <a:lnTo>
                  <a:pt x="1228627" y="2911160"/>
                </a:lnTo>
                <a:lnTo>
                  <a:pt x="1170584" y="2902301"/>
                </a:lnTo>
                <a:cubicBezTo>
                  <a:pt x="1027431" y="2873008"/>
                  <a:pt x="891877" y="2822850"/>
                  <a:pt x="767240" y="2755143"/>
                </a:cubicBezTo>
                <a:lnTo>
                  <a:pt x="720945" y="2727017"/>
                </a:lnTo>
                <a:lnTo>
                  <a:pt x="742856" y="2679187"/>
                </a:lnTo>
                <a:close/>
                <a:moveTo>
                  <a:pt x="666151" y="2565804"/>
                </a:moveTo>
                <a:lnTo>
                  <a:pt x="752133" y="2625388"/>
                </a:lnTo>
                <a:lnTo>
                  <a:pt x="729773" y="2673145"/>
                </a:lnTo>
                <a:lnTo>
                  <a:pt x="708279" y="2719323"/>
                </a:lnTo>
                <a:lnTo>
                  <a:pt x="646365" y="2681709"/>
                </a:lnTo>
                <a:lnTo>
                  <a:pt x="620691" y="2662510"/>
                </a:lnTo>
                <a:lnTo>
                  <a:pt x="649363" y="2601845"/>
                </a:lnTo>
                <a:close/>
                <a:moveTo>
                  <a:pt x="1701317" y="2493487"/>
                </a:moveTo>
                <a:lnTo>
                  <a:pt x="1837415" y="2493487"/>
                </a:lnTo>
                <a:lnTo>
                  <a:pt x="1802279" y="2569771"/>
                </a:lnTo>
                <a:lnTo>
                  <a:pt x="1666181" y="2569771"/>
                </a:lnTo>
                <a:close/>
                <a:moveTo>
                  <a:pt x="1435777" y="2493487"/>
                </a:moveTo>
                <a:lnTo>
                  <a:pt x="1684336" y="2493487"/>
                </a:lnTo>
                <a:lnTo>
                  <a:pt x="1649019" y="2569771"/>
                </a:lnTo>
                <a:lnTo>
                  <a:pt x="1401710" y="2569771"/>
                </a:lnTo>
                <a:lnTo>
                  <a:pt x="1408657" y="2554369"/>
                </a:lnTo>
                <a:close/>
                <a:moveTo>
                  <a:pt x="783484" y="2311808"/>
                </a:moveTo>
                <a:lnTo>
                  <a:pt x="869034" y="2363713"/>
                </a:lnTo>
                <a:lnTo>
                  <a:pt x="874787" y="2365499"/>
                </a:lnTo>
                <a:lnTo>
                  <a:pt x="838299" y="2442126"/>
                </a:lnTo>
                <a:lnTo>
                  <a:pt x="837613" y="2443581"/>
                </a:lnTo>
                <a:lnTo>
                  <a:pt x="835595" y="2442955"/>
                </a:lnTo>
                <a:cubicBezTo>
                  <a:pt x="811352" y="2432701"/>
                  <a:pt x="788013" y="2420728"/>
                  <a:pt x="765731" y="2407190"/>
                </a:cubicBezTo>
                <a:lnTo>
                  <a:pt x="746183" y="2393292"/>
                </a:lnTo>
                <a:close/>
                <a:moveTo>
                  <a:pt x="1307705" y="2296683"/>
                </a:moveTo>
                <a:lnTo>
                  <a:pt x="1309664" y="2298476"/>
                </a:lnTo>
                <a:cubicBezTo>
                  <a:pt x="1315992" y="2307706"/>
                  <a:pt x="1319490" y="2317854"/>
                  <a:pt x="1319490" y="2328506"/>
                </a:cubicBezTo>
                <a:cubicBezTo>
                  <a:pt x="1319490" y="2349810"/>
                  <a:pt x="1305495" y="2369097"/>
                  <a:pt x="1282868" y="2383059"/>
                </a:cubicBezTo>
                <a:lnTo>
                  <a:pt x="1262283" y="2391622"/>
                </a:lnTo>
                <a:lnTo>
                  <a:pt x="1269121" y="2377557"/>
                </a:lnTo>
                <a:cubicBezTo>
                  <a:pt x="1278480" y="2358132"/>
                  <a:pt x="1288671" y="2336827"/>
                  <a:pt x="1299555" y="2313928"/>
                </a:cubicBezTo>
                <a:close/>
                <a:moveTo>
                  <a:pt x="1809578" y="2257029"/>
                </a:moveTo>
                <a:lnTo>
                  <a:pt x="1812720" y="2257420"/>
                </a:lnTo>
                <a:cubicBezTo>
                  <a:pt x="1857596" y="2269132"/>
                  <a:pt x="1889085" y="2296550"/>
                  <a:pt x="1889085" y="2328506"/>
                </a:cubicBezTo>
                <a:cubicBezTo>
                  <a:pt x="1889085" y="2371114"/>
                  <a:pt x="1833105" y="2405655"/>
                  <a:pt x="1764050" y="2405655"/>
                </a:cubicBezTo>
                <a:lnTo>
                  <a:pt x="1742862" y="2403016"/>
                </a:lnTo>
                <a:lnTo>
                  <a:pt x="1782446" y="2316608"/>
                </a:lnTo>
                <a:close/>
                <a:moveTo>
                  <a:pt x="588362" y="2251949"/>
                </a:moveTo>
                <a:lnTo>
                  <a:pt x="572090" y="2285589"/>
                </a:lnTo>
                <a:cubicBezTo>
                  <a:pt x="547136" y="2337643"/>
                  <a:pt x="515572" y="2404281"/>
                  <a:pt x="479243" y="2481611"/>
                </a:cubicBezTo>
                <a:lnTo>
                  <a:pt x="457439" y="2528181"/>
                </a:lnTo>
                <a:lnTo>
                  <a:pt x="429394" y="2502692"/>
                </a:lnTo>
                <a:lnTo>
                  <a:pt x="374374" y="2442155"/>
                </a:lnTo>
                <a:lnTo>
                  <a:pt x="400418" y="2385901"/>
                </a:lnTo>
                <a:lnTo>
                  <a:pt x="420678" y="2341913"/>
                </a:lnTo>
                <a:lnTo>
                  <a:pt x="447356" y="2371266"/>
                </a:lnTo>
                <a:lnTo>
                  <a:pt x="533504" y="2292970"/>
                </a:lnTo>
                <a:close/>
                <a:moveTo>
                  <a:pt x="1764050" y="2251357"/>
                </a:moveTo>
                <a:lnTo>
                  <a:pt x="1795264" y="2255245"/>
                </a:lnTo>
                <a:lnTo>
                  <a:pt x="1769362" y="2310566"/>
                </a:lnTo>
                <a:lnTo>
                  <a:pt x="1727237" y="2401069"/>
                </a:lnTo>
                <a:lnTo>
                  <a:pt x="1715381" y="2399592"/>
                </a:lnTo>
                <a:cubicBezTo>
                  <a:pt x="1670504" y="2387880"/>
                  <a:pt x="1639015" y="2360462"/>
                  <a:pt x="1639015" y="2328506"/>
                </a:cubicBezTo>
                <a:cubicBezTo>
                  <a:pt x="1639015" y="2285898"/>
                  <a:pt x="1694995" y="2251357"/>
                  <a:pt x="1764050" y="2251357"/>
                </a:cubicBezTo>
                <a:close/>
                <a:moveTo>
                  <a:pt x="1194455" y="2251357"/>
                </a:moveTo>
                <a:cubicBezTo>
                  <a:pt x="1228983" y="2251357"/>
                  <a:pt x="1260242" y="2259992"/>
                  <a:pt x="1282868" y="2273954"/>
                </a:cubicBezTo>
                <a:lnTo>
                  <a:pt x="1297371" y="2287226"/>
                </a:lnTo>
                <a:lnTo>
                  <a:pt x="1287780" y="2308491"/>
                </a:lnTo>
                <a:cubicBezTo>
                  <a:pt x="1277407" y="2331625"/>
                  <a:pt x="1267797" y="2353199"/>
                  <a:pt x="1259080" y="2372920"/>
                </a:cubicBezTo>
                <a:lnTo>
                  <a:pt x="1248353" y="2397417"/>
                </a:lnTo>
                <a:lnTo>
                  <a:pt x="1243125" y="2399592"/>
                </a:lnTo>
                <a:cubicBezTo>
                  <a:pt x="1228166" y="2403496"/>
                  <a:pt x="1211719" y="2405655"/>
                  <a:pt x="1194455" y="2405655"/>
                </a:cubicBezTo>
                <a:cubicBezTo>
                  <a:pt x="1125400" y="2405655"/>
                  <a:pt x="1069420" y="2371114"/>
                  <a:pt x="1069420" y="2328506"/>
                </a:cubicBezTo>
                <a:cubicBezTo>
                  <a:pt x="1069420" y="2285898"/>
                  <a:pt x="1125400" y="2251357"/>
                  <a:pt x="1194455" y="2251357"/>
                </a:cubicBezTo>
                <a:close/>
                <a:moveTo>
                  <a:pt x="293269" y="2162050"/>
                </a:moveTo>
                <a:lnTo>
                  <a:pt x="344067" y="2242353"/>
                </a:lnTo>
                <a:lnTo>
                  <a:pt x="409582" y="2328879"/>
                </a:lnTo>
                <a:lnTo>
                  <a:pt x="386218" y="2379344"/>
                </a:lnTo>
                <a:lnTo>
                  <a:pt x="363035" y="2429678"/>
                </a:lnTo>
                <a:lnTo>
                  <a:pt x="334773" y="2398583"/>
                </a:lnTo>
                <a:lnTo>
                  <a:pt x="290782" y="2339754"/>
                </a:lnTo>
                <a:lnTo>
                  <a:pt x="294794" y="2330298"/>
                </a:lnTo>
                <a:cubicBezTo>
                  <a:pt x="298816" y="2320373"/>
                  <a:pt x="300692" y="2315052"/>
                  <a:pt x="300202" y="2314826"/>
                </a:cubicBezTo>
                <a:cubicBezTo>
                  <a:pt x="299712" y="2314600"/>
                  <a:pt x="296879" y="2319479"/>
                  <a:pt x="291932" y="2328976"/>
                </a:cubicBezTo>
                <a:lnTo>
                  <a:pt x="288240" y="2336354"/>
                </a:lnTo>
                <a:lnTo>
                  <a:pt x="250377" y="2285722"/>
                </a:lnTo>
                <a:lnTo>
                  <a:pt x="243390" y="2274220"/>
                </a:lnTo>
                <a:lnTo>
                  <a:pt x="274009" y="2205804"/>
                </a:lnTo>
                <a:close/>
                <a:moveTo>
                  <a:pt x="2034842" y="2100785"/>
                </a:moveTo>
                <a:lnTo>
                  <a:pt x="2059562" y="2146329"/>
                </a:lnTo>
                <a:cubicBezTo>
                  <a:pt x="2074986" y="2182795"/>
                  <a:pt x="2083515" y="2222887"/>
                  <a:pt x="2083515" y="2264971"/>
                </a:cubicBezTo>
                <a:lnTo>
                  <a:pt x="2083515" y="2315718"/>
                </a:lnTo>
                <a:lnTo>
                  <a:pt x="2053502" y="2379221"/>
                </a:lnTo>
                <a:cubicBezTo>
                  <a:pt x="2029241" y="2430815"/>
                  <a:pt x="2002764" y="2487629"/>
                  <a:pt x="1975180" y="2547363"/>
                </a:cubicBezTo>
                <a:lnTo>
                  <a:pt x="1969382" y="2560029"/>
                </a:lnTo>
                <a:lnTo>
                  <a:pt x="1964904" y="2562182"/>
                </a:lnTo>
                <a:cubicBezTo>
                  <a:pt x="1949046" y="2567114"/>
                  <a:pt x="1932186" y="2569771"/>
                  <a:pt x="1914705" y="2569771"/>
                </a:cubicBezTo>
                <a:lnTo>
                  <a:pt x="1819208" y="2569771"/>
                </a:lnTo>
                <a:lnTo>
                  <a:pt x="1854525" y="2493487"/>
                </a:lnTo>
                <a:lnTo>
                  <a:pt x="1876685" y="2493487"/>
                </a:lnTo>
                <a:cubicBezTo>
                  <a:pt x="1946659" y="2493487"/>
                  <a:pt x="2003385" y="2436761"/>
                  <a:pt x="2003385" y="2366787"/>
                </a:cubicBezTo>
                <a:lnTo>
                  <a:pt x="2003385" y="2264721"/>
                </a:lnTo>
                <a:cubicBezTo>
                  <a:pt x="2003385" y="2248928"/>
                  <a:pt x="2001785" y="2233509"/>
                  <a:pt x="1998737" y="2218616"/>
                </a:cubicBezTo>
                <a:lnTo>
                  <a:pt x="1991587" y="2195581"/>
                </a:lnTo>
                <a:lnTo>
                  <a:pt x="2006197" y="2163688"/>
                </a:lnTo>
                <a:close/>
                <a:moveTo>
                  <a:pt x="242670" y="2068385"/>
                </a:moveTo>
                <a:lnTo>
                  <a:pt x="282549" y="2145103"/>
                </a:lnTo>
                <a:lnTo>
                  <a:pt x="288845" y="2155057"/>
                </a:lnTo>
                <a:lnTo>
                  <a:pt x="266070" y="2202137"/>
                </a:lnTo>
                <a:lnTo>
                  <a:pt x="236862" y="2263475"/>
                </a:lnTo>
                <a:lnTo>
                  <a:pt x="190016" y="2186364"/>
                </a:lnTo>
                <a:lnTo>
                  <a:pt x="207351" y="2147931"/>
                </a:lnTo>
                <a:cubicBezTo>
                  <a:pt x="217724" y="2124797"/>
                  <a:pt x="227334" y="2103223"/>
                  <a:pt x="236051" y="2083502"/>
                </a:cubicBezTo>
                <a:close/>
                <a:moveTo>
                  <a:pt x="2006891" y="2064776"/>
                </a:moveTo>
                <a:lnTo>
                  <a:pt x="2025842" y="2087745"/>
                </a:lnTo>
                <a:lnTo>
                  <a:pt x="1993114" y="2157646"/>
                </a:lnTo>
                <a:lnTo>
                  <a:pt x="1985039" y="2174995"/>
                </a:lnTo>
                <a:lnTo>
                  <a:pt x="1968721" y="2144933"/>
                </a:lnTo>
                <a:close/>
                <a:moveTo>
                  <a:pt x="1925800" y="1999561"/>
                </a:moveTo>
                <a:lnTo>
                  <a:pt x="1949132" y="2012225"/>
                </a:lnTo>
                <a:cubicBezTo>
                  <a:pt x="1965347" y="2023180"/>
                  <a:pt x="1980452" y="2035655"/>
                  <a:pt x="1994241" y="2049444"/>
                </a:cubicBezTo>
                <a:lnTo>
                  <a:pt x="1999122" y="2055360"/>
                </a:lnTo>
                <a:lnTo>
                  <a:pt x="1999061" y="2055495"/>
                </a:lnTo>
                <a:lnTo>
                  <a:pt x="1963247" y="2135520"/>
                </a:lnTo>
                <a:lnTo>
                  <a:pt x="1936381" y="2102958"/>
                </a:lnTo>
                <a:lnTo>
                  <a:pt x="1892705" y="2073511"/>
                </a:lnTo>
                <a:close/>
                <a:moveTo>
                  <a:pt x="1864192" y="1973828"/>
                </a:moveTo>
                <a:lnTo>
                  <a:pt x="1897357" y="1984123"/>
                </a:lnTo>
                <a:lnTo>
                  <a:pt x="1917994" y="1995324"/>
                </a:lnTo>
                <a:lnTo>
                  <a:pt x="1883665" y="2067416"/>
                </a:lnTo>
                <a:lnTo>
                  <a:pt x="1863665" y="2053932"/>
                </a:lnTo>
                <a:lnTo>
                  <a:pt x="1829623" y="2047059"/>
                </a:lnTo>
                <a:lnTo>
                  <a:pt x="1861334" y="1979964"/>
                </a:lnTo>
                <a:close/>
                <a:moveTo>
                  <a:pt x="1793299" y="1961640"/>
                </a:moveTo>
                <a:lnTo>
                  <a:pt x="1840144" y="1966363"/>
                </a:lnTo>
                <a:lnTo>
                  <a:pt x="1850271" y="1969506"/>
                </a:lnTo>
                <a:lnTo>
                  <a:pt x="1848250" y="1973922"/>
                </a:lnTo>
                <a:lnTo>
                  <a:pt x="1816463" y="2044402"/>
                </a:lnTo>
                <a:lnTo>
                  <a:pt x="1774619" y="2035954"/>
                </a:lnTo>
                <a:lnTo>
                  <a:pt x="1758558" y="2035954"/>
                </a:lnTo>
                <a:lnTo>
                  <a:pt x="1784279" y="1981018"/>
                </a:lnTo>
                <a:close/>
                <a:moveTo>
                  <a:pt x="1710869" y="1960170"/>
                </a:moveTo>
                <a:lnTo>
                  <a:pt x="1777979" y="1960170"/>
                </a:lnTo>
                <a:lnTo>
                  <a:pt x="1771196" y="1974976"/>
                </a:lnTo>
                <a:lnTo>
                  <a:pt x="1743427" y="2035954"/>
                </a:lnTo>
                <a:lnTo>
                  <a:pt x="1674858" y="2035954"/>
                </a:lnTo>
                <a:lnTo>
                  <a:pt x="1703083" y="1976680"/>
                </a:lnTo>
                <a:close/>
                <a:moveTo>
                  <a:pt x="1463933" y="1960170"/>
                </a:moveTo>
                <a:lnTo>
                  <a:pt x="1698410" y="1960170"/>
                </a:lnTo>
                <a:lnTo>
                  <a:pt x="1693043" y="1972043"/>
                </a:lnTo>
                <a:lnTo>
                  <a:pt x="1664440" y="2035954"/>
                </a:lnTo>
                <a:lnTo>
                  <a:pt x="1429242" y="2035954"/>
                </a:lnTo>
                <a:close/>
                <a:moveTo>
                  <a:pt x="1183748" y="1960170"/>
                </a:moveTo>
                <a:lnTo>
                  <a:pt x="1191945" y="1960170"/>
                </a:lnTo>
                <a:lnTo>
                  <a:pt x="1189999" y="1965735"/>
                </a:lnTo>
                <a:lnTo>
                  <a:pt x="1193252" y="1960170"/>
                </a:lnTo>
                <a:lnTo>
                  <a:pt x="1447583" y="1960170"/>
                </a:lnTo>
                <a:lnTo>
                  <a:pt x="1412282" y="2035954"/>
                </a:lnTo>
                <a:lnTo>
                  <a:pt x="1187845" y="2035954"/>
                </a:lnTo>
                <a:cubicBezTo>
                  <a:pt x="1061501" y="2035954"/>
                  <a:pt x="959079" y="2138376"/>
                  <a:pt x="959079" y="2264721"/>
                </a:cubicBezTo>
                <a:lnTo>
                  <a:pt x="959079" y="2366787"/>
                </a:lnTo>
                <a:cubicBezTo>
                  <a:pt x="959079" y="2436761"/>
                  <a:pt x="1015805" y="2493487"/>
                  <a:pt x="1085779" y="2493487"/>
                </a:cubicBezTo>
                <a:lnTo>
                  <a:pt x="1207940" y="2493487"/>
                </a:lnTo>
                <a:lnTo>
                  <a:pt x="1205586" y="2501954"/>
                </a:lnTo>
                <a:cubicBezTo>
                  <a:pt x="1206076" y="2502180"/>
                  <a:pt x="1207952" y="2499375"/>
                  <a:pt x="1211075" y="2493825"/>
                </a:cubicBezTo>
                <a:lnTo>
                  <a:pt x="1211254" y="2493487"/>
                </a:lnTo>
                <a:lnTo>
                  <a:pt x="1423402" y="2493487"/>
                </a:lnTo>
                <a:lnTo>
                  <a:pt x="1396882" y="2548932"/>
                </a:lnTo>
                <a:lnTo>
                  <a:pt x="1387033" y="2569771"/>
                </a:lnTo>
                <a:lnTo>
                  <a:pt x="1047758" y="2569771"/>
                </a:lnTo>
                <a:cubicBezTo>
                  <a:pt x="977835" y="2569771"/>
                  <a:pt x="917841" y="2527258"/>
                  <a:pt x="892214" y="2466670"/>
                </a:cubicBezTo>
                <a:lnTo>
                  <a:pt x="890892" y="2460120"/>
                </a:lnTo>
                <a:lnTo>
                  <a:pt x="848281" y="2446893"/>
                </a:lnTo>
                <a:lnTo>
                  <a:pt x="848340" y="2446762"/>
                </a:lnTo>
                <a:cubicBezTo>
                  <a:pt x="907975" y="2314246"/>
                  <a:pt x="943879" y="2231829"/>
                  <a:pt x="941919" y="2230924"/>
                </a:cubicBezTo>
                <a:cubicBezTo>
                  <a:pt x="940448" y="2230245"/>
                  <a:pt x="917888" y="2275512"/>
                  <a:pt x="880456" y="2353593"/>
                </a:cubicBezTo>
                <a:lnTo>
                  <a:pt x="878948" y="2356760"/>
                </a:lnTo>
                <a:lnTo>
                  <a:pt x="878948" y="2264971"/>
                </a:lnTo>
                <a:cubicBezTo>
                  <a:pt x="878948" y="2180803"/>
                  <a:pt x="913064" y="2104602"/>
                  <a:pt x="968222" y="2049444"/>
                </a:cubicBezTo>
                <a:lnTo>
                  <a:pt x="1009684" y="2015235"/>
                </a:lnTo>
                <a:lnTo>
                  <a:pt x="989939" y="2060090"/>
                </a:lnTo>
                <a:cubicBezTo>
                  <a:pt x="973754" y="2097372"/>
                  <a:pt x="965267" y="2118202"/>
                  <a:pt x="966248" y="2118655"/>
                </a:cubicBezTo>
                <a:cubicBezTo>
                  <a:pt x="967228" y="2119108"/>
                  <a:pt x="977582" y="2099140"/>
                  <a:pt x="995466" y="2062643"/>
                </a:cubicBezTo>
                <a:lnTo>
                  <a:pt x="1022177" y="2007424"/>
                </a:lnTo>
                <a:lnTo>
                  <a:pt x="1065106" y="1984123"/>
                </a:lnTo>
                <a:cubicBezTo>
                  <a:pt x="1101572" y="1968699"/>
                  <a:pt x="1141664" y="1960170"/>
                  <a:pt x="1183748" y="1960170"/>
                </a:cubicBezTo>
                <a:close/>
                <a:moveTo>
                  <a:pt x="597308" y="1955884"/>
                </a:moveTo>
                <a:lnTo>
                  <a:pt x="602257" y="2021299"/>
                </a:lnTo>
                <a:cubicBezTo>
                  <a:pt x="619146" y="2131833"/>
                  <a:pt x="676685" y="2228991"/>
                  <a:pt x="759138" y="2297038"/>
                </a:cubicBezTo>
                <a:lnTo>
                  <a:pt x="770796" y="2304111"/>
                </a:lnTo>
                <a:lnTo>
                  <a:pt x="733467" y="2384251"/>
                </a:lnTo>
                <a:lnTo>
                  <a:pt x="702208" y="2362027"/>
                </a:lnTo>
                <a:lnTo>
                  <a:pt x="662099" y="232378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lnTo>
                  <a:pt x="653899" y="2557314"/>
                </a:lnTo>
                <a:lnTo>
                  <a:pt x="636280" y="2595803"/>
                </a:lnTo>
                <a:lnTo>
                  <a:pt x="609850" y="2654404"/>
                </a:lnTo>
                <a:lnTo>
                  <a:pt x="533504" y="2597313"/>
                </a:lnTo>
                <a:lnTo>
                  <a:pt x="467941" y="2537725"/>
                </a:lnTo>
                <a:lnTo>
                  <a:pt x="491018" y="2487049"/>
                </a:lnTo>
                <a:cubicBezTo>
                  <a:pt x="579289" y="2292544"/>
                  <a:pt x="636002" y="2164052"/>
                  <a:pt x="633552" y="2162920"/>
                </a:cubicBezTo>
                <a:cubicBezTo>
                  <a:pt x="632572" y="2162467"/>
                  <a:pt x="622218" y="2182435"/>
                  <a:pt x="604333" y="2218932"/>
                </a:cubicBezTo>
                <a:lnTo>
                  <a:pt x="593952" y="2240393"/>
                </a:lnTo>
                <a:lnTo>
                  <a:pt x="558852" y="2179326"/>
                </a:lnTo>
                <a:lnTo>
                  <a:pt x="531311" y="2100968"/>
                </a:lnTo>
                <a:lnTo>
                  <a:pt x="587423" y="1977749"/>
                </a:lnTo>
                <a:close/>
                <a:moveTo>
                  <a:pt x="185801" y="1938042"/>
                </a:moveTo>
                <a:lnTo>
                  <a:pt x="229235" y="2042537"/>
                </a:lnTo>
                <a:lnTo>
                  <a:pt x="236694" y="2056888"/>
                </a:lnTo>
                <a:lnTo>
                  <a:pt x="226010" y="2078865"/>
                </a:lnTo>
                <a:cubicBezTo>
                  <a:pt x="216651" y="2098290"/>
                  <a:pt x="206460" y="2119595"/>
                  <a:pt x="195576" y="2142494"/>
                </a:cubicBezTo>
                <a:lnTo>
                  <a:pt x="181481" y="2172315"/>
                </a:lnTo>
                <a:lnTo>
                  <a:pt x="176944" y="2164846"/>
                </a:lnTo>
                <a:lnTo>
                  <a:pt x="127725" y="2062674"/>
                </a:lnTo>
                <a:lnTo>
                  <a:pt x="138804" y="2039013"/>
                </a:lnTo>
                <a:close/>
                <a:moveTo>
                  <a:pt x="105232" y="1375544"/>
                </a:moveTo>
                <a:lnTo>
                  <a:pt x="101802" y="1466043"/>
                </a:lnTo>
                <a:cubicBezTo>
                  <a:pt x="101802" y="1589656"/>
                  <a:pt x="118243" y="1709429"/>
                  <a:pt x="149056" y="1823294"/>
                </a:cubicBezTo>
                <a:lnTo>
                  <a:pt x="178837" y="1917025"/>
                </a:lnTo>
                <a:lnTo>
                  <a:pt x="125720" y="2032971"/>
                </a:lnTo>
                <a:lnTo>
                  <a:pt x="119741" y="2046100"/>
                </a:lnTo>
                <a:lnTo>
                  <a:pt x="115209" y="2036693"/>
                </a:lnTo>
                <a:cubicBezTo>
                  <a:pt x="59570" y="1905147"/>
                  <a:pt x="22585" y="1763790"/>
                  <a:pt x="7569" y="1615938"/>
                </a:cubicBezTo>
                <a:lnTo>
                  <a:pt x="6327" y="1591332"/>
                </a:lnTo>
                <a:lnTo>
                  <a:pt x="29731" y="1540519"/>
                </a:lnTo>
                <a:cubicBezTo>
                  <a:pt x="51551" y="1493019"/>
                  <a:pt x="72550" y="1447178"/>
                  <a:pt x="92508" y="1403486"/>
                </a:cubicBezTo>
                <a:close/>
                <a:moveTo>
                  <a:pt x="2205291" y="1338486"/>
                </a:moveTo>
                <a:lnTo>
                  <a:pt x="2207451" y="1341690"/>
                </a:lnTo>
                <a:cubicBezTo>
                  <a:pt x="2213029" y="1354877"/>
                  <a:pt x="2216113" y="1369375"/>
                  <a:pt x="2216113" y="1384594"/>
                </a:cubicBezTo>
                <a:cubicBezTo>
                  <a:pt x="2216113" y="1430250"/>
                  <a:pt x="2188355" y="1469423"/>
                  <a:pt x="2148794" y="1486156"/>
                </a:cubicBezTo>
                <a:lnTo>
                  <a:pt x="2134661" y="1489010"/>
                </a:lnTo>
                <a:lnTo>
                  <a:pt x="2156196" y="1443341"/>
                </a:lnTo>
                <a:close/>
                <a:moveTo>
                  <a:pt x="2094527" y="1276665"/>
                </a:moveTo>
                <a:lnTo>
                  <a:pt x="2091103" y="1283926"/>
                </a:lnTo>
                <a:cubicBezTo>
                  <a:pt x="2072939" y="1322591"/>
                  <a:pt x="2053583" y="1363929"/>
                  <a:pt x="2033266" y="1407455"/>
                </a:cubicBezTo>
                <a:lnTo>
                  <a:pt x="2015928" y="1444704"/>
                </a:lnTo>
                <a:lnTo>
                  <a:pt x="2004327" y="1427498"/>
                </a:lnTo>
                <a:cubicBezTo>
                  <a:pt x="1998749" y="1414311"/>
                  <a:pt x="1995665" y="1399813"/>
                  <a:pt x="1995665" y="1384594"/>
                </a:cubicBezTo>
                <a:cubicBezTo>
                  <a:pt x="1995665" y="1338938"/>
                  <a:pt x="2023424" y="1299766"/>
                  <a:pt x="2062985" y="1283033"/>
                </a:cubicBezTo>
                <a:close/>
                <a:moveTo>
                  <a:pt x="2109340" y="1275068"/>
                </a:moveTo>
                <a:lnTo>
                  <a:pt x="2148794" y="1283033"/>
                </a:lnTo>
                <a:cubicBezTo>
                  <a:pt x="2161981" y="1288610"/>
                  <a:pt x="2173856" y="1296681"/>
                  <a:pt x="2183829" y="1306655"/>
                </a:cubicBezTo>
                <a:lnTo>
                  <a:pt x="2195983" y="1324680"/>
                </a:lnTo>
                <a:lnTo>
                  <a:pt x="2144422" y="1437904"/>
                </a:lnTo>
                <a:lnTo>
                  <a:pt x="2119979" y="1491974"/>
                </a:lnTo>
                <a:lnTo>
                  <a:pt x="2105889" y="1494818"/>
                </a:lnTo>
                <a:lnTo>
                  <a:pt x="2085113" y="1490624"/>
                </a:lnTo>
                <a:lnTo>
                  <a:pt x="2102187" y="1451630"/>
                </a:lnTo>
                <a:cubicBezTo>
                  <a:pt x="2122595" y="1404458"/>
                  <a:pt x="2133807" y="1376589"/>
                  <a:pt x="2132337" y="1375910"/>
                </a:cubicBezTo>
                <a:cubicBezTo>
                  <a:pt x="2130867" y="1375231"/>
                  <a:pt x="2116922" y="1401839"/>
                  <a:pt x="2094248" y="1447964"/>
                </a:cubicBezTo>
                <a:lnTo>
                  <a:pt x="2074547" y="1488490"/>
                </a:lnTo>
                <a:lnTo>
                  <a:pt x="2062985" y="1486156"/>
                </a:lnTo>
                <a:cubicBezTo>
                  <a:pt x="2049798" y="1480579"/>
                  <a:pt x="2037923" y="1472508"/>
                  <a:pt x="2027949" y="1462534"/>
                </a:cubicBezTo>
                <a:lnTo>
                  <a:pt x="2025529" y="1458945"/>
                </a:lnTo>
                <a:lnTo>
                  <a:pt x="2046349" y="1413497"/>
                </a:lnTo>
                <a:cubicBezTo>
                  <a:pt x="2066307" y="1369805"/>
                  <a:pt x="2085224" y="1328264"/>
                  <a:pt x="2102878" y="1289363"/>
                </a:cubicBezTo>
                <a:close/>
                <a:moveTo>
                  <a:pt x="878948" y="1274371"/>
                </a:moveTo>
                <a:cubicBezTo>
                  <a:pt x="939823" y="1274371"/>
                  <a:pt x="989172" y="1323719"/>
                  <a:pt x="989172" y="1384594"/>
                </a:cubicBezTo>
                <a:cubicBezTo>
                  <a:pt x="989172" y="1445469"/>
                  <a:pt x="939823" y="1494818"/>
                  <a:pt x="878948" y="1494818"/>
                </a:cubicBezTo>
                <a:cubicBezTo>
                  <a:pt x="818073" y="1494818"/>
                  <a:pt x="768724" y="1445469"/>
                  <a:pt x="768724" y="1384594"/>
                </a:cubicBezTo>
                <a:cubicBezTo>
                  <a:pt x="768724" y="1338938"/>
                  <a:pt x="796483" y="1299766"/>
                  <a:pt x="836044" y="1283033"/>
                </a:cubicBezTo>
                <a:lnTo>
                  <a:pt x="869648" y="1276249"/>
                </a:lnTo>
                <a:lnTo>
                  <a:pt x="866232" y="1284807"/>
                </a:lnTo>
                <a:cubicBezTo>
                  <a:pt x="864033" y="1290783"/>
                  <a:pt x="863114" y="1294031"/>
                  <a:pt x="863604" y="1294257"/>
                </a:cubicBezTo>
                <a:cubicBezTo>
                  <a:pt x="864094" y="1294483"/>
                  <a:pt x="865970" y="1291678"/>
                  <a:pt x="869093" y="1286128"/>
                </a:cubicBezTo>
                <a:lnTo>
                  <a:pt x="874860" y="1275196"/>
                </a:lnTo>
                <a:close/>
                <a:moveTo>
                  <a:pt x="2412756" y="1188999"/>
                </a:moveTo>
                <a:lnTo>
                  <a:pt x="2413031" y="1189750"/>
                </a:lnTo>
                <a:cubicBezTo>
                  <a:pt x="2441538" y="1281403"/>
                  <a:pt x="2456895" y="1378849"/>
                  <a:pt x="2456895" y="1479882"/>
                </a:cubicBezTo>
                <a:lnTo>
                  <a:pt x="2456894" y="1795069"/>
                </a:lnTo>
                <a:lnTo>
                  <a:pt x="2412912" y="1891075"/>
                </a:lnTo>
                <a:lnTo>
                  <a:pt x="2361520" y="2003929"/>
                </a:lnTo>
                <a:lnTo>
                  <a:pt x="2365335" y="1953499"/>
                </a:lnTo>
                <a:lnTo>
                  <a:pt x="2365335" y="1485752"/>
                </a:lnTo>
                <a:cubicBezTo>
                  <a:pt x="2365335" y="1455235"/>
                  <a:pt x="2363789" y="1425079"/>
                  <a:pt x="2360770" y="1395358"/>
                </a:cubicBezTo>
                <a:lnTo>
                  <a:pt x="2350187" y="1326011"/>
                </a:lnTo>
                <a:lnTo>
                  <a:pt x="2379699" y="1261590"/>
                </a:lnTo>
                <a:close/>
                <a:moveTo>
                  <a:pt x="2846908" y="977445"/>
                </a:moveTo>
                <a:lnTo>
                  <a:pt x="2866176" y="1030087"/>
                </a:lnTo>
                <a:cubicBezTo>
                  <a:pt x="2909010" y="1167805"/>
                  <a:pt x="2932086" y="1314229"/>
                  <a:pt x="2932086" y="1466043"/>
                </a:cubicBezTo>
                <a:cubicBezTo>
                  <a:pt x="2932086" y="2123902"/>
                  <a:pt x="2498779" y="2680558"/>
                  <a:pt x="1901999" y="2866176"/>
                </a:cubicBezTo>
                <a:lnTo>
                  <a:pt x="1833983" y="2883664"/>
                </a:lnTo>
                <a:lnTo>
                  <a:pt x="1846033" y="2858878"/>
                </a:lnTo>
                <a:cubicBezTo>
                  <a:pt x="1855392" y="2839454"/>
                  <a:pt x="1865583" y="2818148"/>
                  <a:pt x="1876467" y="2795250"/>
                </a:cubicBezTo>
                <a:lnTo>
                  <a:pt x="1893753" y="2758675"/>
                </a:lnTo>
                <a:lnTo>
                  <a:pt x="1935114" y="2747502"/>
                </a:lnTo>
                <a:cubicBezTo>
                  <a:pt x="2081379" y="2693948"/>
                  <a:pt x="2215916" y="2616067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7010" y="2336517"/>
                </a:lnTo>
                <a:lnTo>
                  <a:pt x="2260252" y="2362027"/>
                </a:lnTo>
                <a:cubicBezTo>
                  <a:pt x="2220221" y="2395064"/>
                  <a:pt x="2175351" y="2422447"/>
                  <a:pt x="2126865" y="2442955"/>
                </a:cubicBezTo>
                <a:lnTo>
                  <a:pt x="2071573" y="2460119"/>
                </a:lnTo>
                <a:lnTo>
                  <a:pt x="2070249" y="2466670"/>
                </a:lnTo>
                <a:cubicBezTo>
                  <a:pt x="2057436" y="2496964"/>
                  <a:pt x="2036031" y="2522739"/>
                  <a:pt x="2009089" y="2540941"/>
                </a:cubicBezTo>
                <a:lnTo>
                  <a:pt x="1991436" y="2549427"/>
                </a:lnTo>
                <a:lnTo>
                  <a:pt x="2066585" y="2385263"/>
                </a:lnTo>
                <a:lnTo>
                  <a:pt x="2083515" y="2347725"/>
                </a:lnTo>
                <a:lnTo>
                  <a:pt x="2083515" y="2366790"/>
                </a:lnTo>
                <a:lnTo>
                  <a:pt x="2093427" y="2363713"/>
                </a:lnTo>
                <a:cubicBezTo>
                  <a:pt x="2133374" y="2346817"/>
                  <a:pt x="2170342" y="2324256"/>
                  <a:pt x="2203324" y="2297038"/>
                </a:cubicBezTo>
                <a:lnTo>
                  <a:pt x="2255805" y="2239280"/>
                </a:lnTo>
                <a:lnTo>
                  <a:pt x="2237540" y="2280772"/>
                </a:lnTo>
                <a:cubicBezTo>
                  <a:pt x="2221355" y="2318054"/>
                  <a:pt x="2212869" y="2338884"/>
                  <a:pt x="2213849" y="2339337"/>
                </a:cubicBezTo>
                <a:cubicBezTo>
                  <a:pt x="2214829" y="2339790"/>
                  <a:pt x="2225183" y="2319822"/>
                  <a:pt x="2243068" y="2283325"/>
                </a:cubicBezTo>
                <a:lnTo>
                  <a:pt x="2274129" y="2219114"/>
                </a:lnTo>
                <a:lnTo>
                  <a:pt x="2289302" y="2202415"/>
                </a:lnTo>
                <a:cubicBezTo>
                  <a:pt x="2313304" y="2166888"/>
                  <a:pt x="2332312" y="2127710"/>
                  <a:pt x="2345320" y="2085888"/>
                </a:cubicBezTo>
                <a:lnTo>
                  <a:pt x="2352898" y="2053006"/>
                </a:lnTo>
                <a:lnTo>
                  <a:pt x="2368158" y="2020646"/>
                </a:lnTo>
                <a:cubicBezTo>
                  <a:pt x="2386322" y="1981981"/>
                  <a:pt x="2405678" y="1940642"/>
                  <a:pt x="2425995" y="1897117"/>
                </a:cubicBezTo>
                <a:lnTo>
                  <a:pt x="2456893" y="1830733"/>
                </a:lnTo>
                <a:lnTo>
                  <a:pt x="2456893" y="1945057"/>
                </a:lnTo>
                <a:cubicBezTo>
                  <a:pt x="2456893" y="2056970"/>
                  <a:pt x="2422872" y="2160936"/>
                  <a:pt x="2364608" y="2247179"/>
                </a:cubicBezTo>
                <a:lnTo>
                  <a:pt x="2354519" y="226002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95407"/>
                  <a:pt x="2824916" y="1326025"/>
                  <a:pt x="2814565" y="1258283"/>
                </a:cubicBezTo>
                <a:lnTo>
                  <a:pt x="2782875" y="1120781"/>
                </a:lnTo>
                <a:lnTo>
                  <a:pt x="2793549" y="1097170"/>
                </a:lnTo>
                <a:cubicBezTo>
                  <a:pt x="2808457" y="1064041"/>
                  <a:pt x="2821883" y="1034043"/>
                  <a:pt x="2833605" y="1007667"/>
                </a:cubicBezTo>
                <a:close/>
                <a:moveTo>
                  <a:pt x="2787038" y="833452"/>
                </a:moveTo>
                <a:lnTo>
                  <a:pt x="2816877" y="895393"/>
                </a:lnTo>
                <a:lnTo>
                  <a:pt x="2843292" y="967563"/>
                </a:lnTo>
                <a:lnTo>
                  <a:pt x="2825666" y="1004001"/>
                </a:lnTo>
                <a:cubicBezTo>
                  <a:pt x="2813189" y="1030028"/>
                  <a:pt x="2799060" y="1059701"/>
                  <a:pt x="2783508" y="1092533"/>
                </a:cubicBezTo>
                <a:lnTo>
                  <a:pt x="2778710" y="1102709"/>
                </a:lnTo>
                <a:lnTo>
                  <a:pt x="2768950" y="1060360"/>
                </a:lnTo>
                <a:lnTo>
                  <a:pt x="2759966" y="1035814"/>
                </a:lnTo>
                <a:lnTo>
                  <a:pt x="2755483" y="1038846"/>
                </a:lnTo>
                <a:cubicBezTo>
                  <a:pt x="2737842" y="1048434"/>
                  <a:pt x="2717141" y="1057201"/>
                  <a:pt x="2693896" y="1064958"/>
                </a:cubicBezTo>
                <a:lnTo>
                  <a:pt x="2680002" y="1068584"/>
                </a:lnTo>
                <a:lnTo>
                  <a:pt x="2750100" y="915452"/>
                </a:lnTo>
                <a:cubicBezTo>
                  <a:pt x="2761872" y="889489"/>
                  <a:pt x="2773008" y="864795"/>
                  <a:pt x="2783382" y="841661"/>
                </a:cubicBezTo>
                <a:close/>
                <a:moveTo>
                  <a:pt x="2447366" y="815022"/>
                </a:moveTo>
                <a:lnTo>
                  <a:pt x="2546638" y="820533"/>
                </a:lnTo>
                <a:lnTo>
                  <a:pt x="2571940" y="824999"/>
                </a:lnTo>
                <a:lnTo>
                  <a:pt x="2570491" y="827478"/>
                </a:lnTo>
                <a:cubicBezTo>
                  <a:pt x="2555651" y="855970"/>
                  <a:pt x="2521795" y="926032"/>
                  <a:pt x="2475141" y="1024529"/>
                </a:cubicBezTo>
                <a:lnTo>
                  <a:pt x="2438604" y="1102010"/>
                </a:lnTo>
                <a:lnTo>
                  <a:pt x="2429867" y="1102414"/>
                </a:lnTo>
                <a:lnTo>
                  <a:pt x="2379443" y="1098676"/>
                </a:lnTo>
                <a:lnTo>
                  <a:pt x="2380223" y="1100110"/>
                </a:lnTo>
                <a:lnTo>
                  <a:pt x="2406183" y="1171039"/>
                </a:lnTo>
                <a:lnTo>
                  <a:pt x="2366615" y="1255548"/>
                </a:lnTo>
                <a:lnTo>
                  <a:pt x="2345603" y="1300691"/>
                </a:lnTo>
                <a:lnTo>
                  <a:pt x="2325587" y="1222847"/>
                </a:lnTo>
                <a:lnTo>
                  <a:pt x="2296305" y="1142842"/>
                </a:lnTo>
                <a:lnTo>
                  <a:pt x="2345627" y="1036309"/>
                </a:lnTo>
                <a:cubicBezTo>
                  <a:pt x="2368867" y="985982"/>
                  <a:pt x="2391508" y="936823"/>
                  <a:pt x="2413327" y="889323"/>
                </a:cubicBezTo>
                <a:close/>
                <a:moveTo>
                  <a:pt x="2429867" y="814051"/>
                </a:moveTo>
                <a:lnTo>
                  <a:pt x="2431422" y="814137"/>
                </a:lnTo>
                <a:lnTo>
                  <a:pt x="2399417" y="882899"/>
                </a:lnTo>
                <a:cubicBezTo>
                  <a:pt x="2377408" y="930312"/>
                  <a:pt x="2354668" y="979425"/>
                  <a:pt x="2331428" y="1029752"/>
                </a:cubicBezTo>
                <a:lnTo>
                  <a:pt x="2287227" y="1125718"/>
                </a:lnTo>
                <a:lnTo>
                  <a:pt x="2226189" y="1013266"/>
                </a:lnTo>
                <a:lnTo>
                  <a:pt x="2240004" y="980706"/>
                </a:lnTo>
                <a:cubicBezTo>
                  <a:pt x="2244026" y="970781"/>
                  <a:pt x="2245902" y="965460"/>
                  <a:pt x="2245412" y="965234"/>
                </a:cubicBezTo>
                <a:cubicBezTo>
                  <a:pt x="2244922" y="965008"/>
                  <a:pt x="2242088" y="969887"/>
                  <a:pt x="2237142" y="979384"/>
                </a:cubicBezTo>
                <a:lnTo>
                  <a:pt x="2223066" y="1007512"/>
                </a:lnTo>
                <a:lnTo>
                  <a:pt x="2214344" y="991442"/>
                </a:lnTo>
                <a:lnTo>
                  <a:pt x="2178261" y="947709"/>
                </a:lnTo>
                <a:lnTo>
                  <a:pt x="2179163" y="945714"/>
                </a:lnTo>
                <a:cubicBezTo>
                  <a:pt x="2194072" y="912585"/>
                  <a:pt x="2207497" y="882587"/>
                  <a:pt x="2219219" y="856211"/>
                </a:cubicBezTo>
                <a:lnTo>
                  <a:pt x="2227381" y="837670"/>
                </a:lnTo>
                <a:lnTo>
                  <a:pt x="2277019" y="825381"/>
                </a:lnTo>
                <a:cubicBezTo>
                  <a:pt x="2323999" y="818086"/>
                  <a:pt x="2375649" y="814051"/>
                  <a:pt x="2429867" y="814051"/>
                </a:cubicBezTo>
                <a:close/>
                <a:moveTo>
                  <a:pt x="1837354" y="571366"/>
                </a:moveTo>
                <a:lnTo>
                  <a:pt x="1838982" y="571895"/>
                </a:lnTo>
                <a:cubicBezTo>
                  <a:pt x="1875906" y="586455"/>
                  <a:pt x="1911728" y="603202"/>
                  <a:pt x="1946289" y="621977"/>
                </a:cubicBezTo>
                <a:lnTo>
                  <a:pt x="1997683" y="653198"/>
                </a:lnTo>
                <a:lnTo>
                  <a:pt x="2098149" y="623963"/>
                </a:lnTo>
                <a:lnTo>
                  <a:pt x="2070930" y="683378"/>
                </a:lnTo>
                <a:lnTo>
                  <a:pt x="2021952" y="790932"/>
                </a:lnTo>
                <a:lnTo>
                  <a:pt x="1975541" y="752640"/>
                </a:lnTo>
                <a:cubicBezTo>
                  <a:pt x="1928507" y="720864"/>
                  <a:pt x="1878250" y="693495"/>
                  <a:pt x="1825364" y="671126"/>
                </a:cubicBezTo>
                <a:lnTo>
                  <a:pt x="1797095" y="662351"/>
                </a:lnTo>
                <a:lnTo>
                  <a:pt x="1809755" y="634064"/>
                </a:lnTo>
                <a:close/>
                <a:moveTo>
                  <a:pt x="1803982" y="560539"/>
                </a:moveTo>
                <a:lnTo>
                  <a:pt x="1831318" y="569408"/>
                </a:lnTo>
                <a:lnTo>
                  <a:pt x="1801816" y="630398"/>
                </a:lnTo>
                <a:lnTo>
                  <a:pt x="1787951" y="659513"/>
                </a:lnTo>
                <a:lnTo>
                  <a:pt x="1761635" y="651344"/>
                </a:lnTo>
                <a:lnTo>
                  <a:pt x="1775647" y="621416"/>
                </a:lnTo>
                <a:close/>
                <a:moveTo>
                  <a:pt x="1637055" y="518096"/>
                </a:moveTo>
                <a:lnTo>
                  <a:pt x="1671342" y="524657"/>
                </a:lnTo>
                <a:lnTo>
                  <a:pt x="1665314" y="538866"/>
                </a:lnTo>
                <a:cubicBezTo>
                  <a:pt x="1661292" y="548790"/>
                  <a:pt x="1659415" y="554111"/>
                  <a:pt x="1659905" y="554337"/>
                </a:cubicBezTo>
                <a:cubicBezTo>
                  <a:pt x="1660395" y="554564"/>
                  <a:pt x="1663229" y="549685"/>
                  <a:pt x="1668176" y="540188"/>
                </a:cubicBezTo>
                <a:lnTo>
                  <a:pt x="1675545" y="525461"/>
                </a:lnTo>
                <a:lnTo>
                  <a:pt x="1725065" y="534936"/>
                </a:lnTo>
                <a:lnTo>
                  <a:pt x="1789792" y="555936"/>
                </a:lnTo>
                <a:lnTo>
                  <a:pt x="1762562" y="615374"/>
                </a:lnTo>
                <a:lnTo>
                  <a:pt x="1748096" y="647141"/>
                </a:lnTo>
                <a:lnTo>
                  <a:pt x="1659409" y="619611"/>
                </a:lnTo>
                <a:lnTo>
                  <a:pt x="1593553" y="612972"/>
                </a:lnTo>
                <a:lnTo>
                  <a:pt x="1597674" y="604125"/>
                </a:lnTo>
                <a:close/>
                <a:moveTo>
                  <a:pt x="2582686" y="517410"/>
                </a:moveTo>
                <a:lnTo>
                  <a:pt x="2597313" y="533504"/>
                </a:lnTo>
                <a:cubicBezTo>
                  <a:pt x="2657067" y="605909"/>
                  <a:pt x="2710005" y="684149"/>
                  <a:pt x="2755142" y="767240"/>
                </a:cubicBezTo>
                <a:lnTo>
                  <a:pt x="2779960" y="818759"/>
                </a:lnTo>
                <a:lnTo>
                  <a:pt x="2771607" y="836223"/>
                </a:lnTo>
                <a:cubicBezTo>
                  <a:pt x="2760723" y="859122"/>
                  <a:pt x="2749147" y="883613"/>
                  <a:pt x="2737016" y="909410"/>
                </a:cubicBezTo>
                <a:lnTo>
                  <a:pt x="2660502" y="1073672"/>
                </a:lnTo>
                <a:lnTo>
                  <a:pt x="2617042" y="1085012"/>
                </a:lnTo>
                <a:cubicBezTo>
                  <a:pt x="2589222" y="1090561"/>
                  <a:pt x="2559371" y="1094912"/>
                  <a:pt x="2528004" y="1097875"/>
                </a:cubicBezTo>
                <a:lnTo>
                  <a:pt x="2452543" y="1101365"/>
                </a:lnTo>
                <a:lnTo>
                  <a:pt x="2485182" y="1029166"/>
                </a:lnTo>
                <a:cubicBezTo>
                  <a:pt x="2529908" y="929778"/>
                  <a:pt x="2561286" y="858572"/>
                  <a:pt x="2573353" y="828799"/>
                </a:cubicBezTo>
                <a:lnTo>
                  <a:pt x="2574522" y="825455"/>
                </a:lnTo>
                <a:lnTo>
                  <a:pt x="2649419" y="838675"/>
                </a:lnTo>
                <a:lnTo>
                  <a:pt x="2681319" y="848338"/>
                </a:lnTo>
                <a:lnTo>
                  <a:pt x="2665627" y="815765"/>
                </a:lnTo>
                <a:cubicBezTo>
                  <a:pt x="2644625" y="777104"/>
                  <a:pt x="2621809" y="739572"/>
                  <a:pt x="2597293" y="703283"/>
                </a:cubicBezTo>
                <a:lnTo>
                  <a:pt x="2535828" y="621087"/>
                </a:lnTo>
                <a:lnTo>
                  <a:pt x="2581587" y="519866"/>
                </a:lnTo>
                <a:close/>
                <a:moveTo>
                  <a:pt x="353400" y="513009"/>
                </a:moveTo>
                <a:lnTo>
                  <a:pt x="326513" y="568592"/>
                </a:lnTo>
                <a:cubicBezTo>
                  <a:pt x="264128" y="698727"/>
                  <a:pt x="160437" y="920012"/>
                  <a:pt x="44236" y="1171647"/>
                </a:cubicBezTo>
                <a:lnTo>
                  <a:pt x="22381" y="1219098"/>
                </a:lnTo>
                <a:lnTo>
                  <a:pt x="29785" y="1170584"/>
                </a:lnTo>
                <a:cubicBezTo>
                  <a:pt x="78608" y="931995"/>
                  <a:pt x="185388" y="714517"/>
                  <a:pt x="334773" y="533504"/>
                </a:cubicBezTo>
                <a:close/>
                <a:moveTo>
                  <a:pt x="1564784" y="509490"/>
                </a:moveTo>
                <a:lnTo>
                  <a:pt x="1605495" y="512058"/>
                </a:lnTo>
                <a:lnTo>
                  <a:pt x="1621848" y="515187"/>
                </a:lnTo>
                <a:lnTo>
                  <a:pt x="1583474" y="597568"/>
                </a:lnTo>
                <a:lnTo>
                  <a:pt x="1577179" y="611321"/>
                </a:lnTo>
                <a:lnTo>
                  <a:pt x="1520293" y="605587"/>
                </a:lnTo>
                <a:close/>
                <a:moveTo>
                  <a:pt x="1468878" y="504998"/>
                </a:moveTo>
                <a:lnTo>
                  <a:pt x="1456543" y="531922"/>
                </a:lnTo>
                <a:lnTo>
                  <a:pt x="1422076" y="607613"/>
                </a:lnTo>
                <a:lnTo>
                  <a:pt x="1303053" y="619611"/>
                </a:lnTo>
                <a:lnTo>
                  <a:pt x="1162588" y="663214"/>
                </a:lnTo>
                <a:lnTo>
                  <a:pt x="1180972" y="622454"/>
                </a:lnTo>
                <a:cubicBezTo>
                  <a:pt x="1191345" y="599320"/>
                  <a:pt x="1200955" y="577746"/>
                  <a:pt x="1209672" y="558025"/>
                </a:cubicBezTo>
                <a:lnTo>
                  <a:pt x="1216865" y="541597"/>
                </a:lnTo>
                <a:lnTo>
                  <a:pt x="1237398" y="534935"/>
                </a:lnTo>
                <a:cubicBezTo>
                  <a:pt x="1276366" y="524910"/>
                  <a:pt x="1316276" y="517230"/>
                  <a:pt x="1356968" y="512058"/>
                </a:cubicBezTo>
                <a:close/>
                <a:moveTo>
                  <a:pt x="1485218" y="504471"/>
                </a:moveTo>
                <a:lnTo>
                  <a:pt x="1548095" y="508437"/>
                </a:lnTo>
                <a:lnTo>
                  <a:pt x="1504100" y="603955"/>
                </a:lnTo>
                <a:lnTo>
                  <a:pt x="1481231" y="601649"/>
                </a:lnTo>
                <a:lnTo>
                  <a:pt x="1437758" y="606032"/>
                </a:lnTo>
                <a:lnTo>
                  <a:pt x="1469628" y="537964"/>
                </a:lnTo>
                <a:close/>
                <a:moveTo>
                  <a:pt x="2286841" y="251215"/>
                </a:moveTo>
                <a:lnTo>
                  <a:pt x="2398582" y="334773"/>
                </a:lnTo>
                <a:cubicBezTo>
                  <a:pt x="2434785" y="364650"/>
                  <a:pt x="2469529" y="396232"/>
                  <a:pt x="2502692" y="429394"/>
                </a:cubicBezTo>
                <a:lnTo>
                  <a:pt x="2574695" y="508618"/>
                </a:lnTo>
                <a:lnTo>
                  <a:pt x="2571547" y="515229"/>
                </a:lnTo>
                <a:lnTo>
                  <a:pt x="2527120" y="609441"/>
                </a:lnTo>
                <a:lnTo>
                  <a:pt x="2518758" y="598259"/>
                </a:lnTo>
                <a:lnTo>
                  <a:pt x="2479484" y="555048"/>
                </a:lnTo>
                <a:lnTo>
                  <a:pt x="2446697" y="603628"/>
                </a:lnTo>
                <a:cubicBezTo>
                  <a:pt x="2420661" y="636048"/>
                  <a:pt x="2389533" y="666894"/>
                  <a:pt x="2353886" y="695843"/>
                </a:cubicBezTo>
                <a:lnTo>
                  <a:pt x="2262083" y="757724"/>
                </a:lnTo>
                <a:lnTo>
                  <a:pt x="2267334" y="745348"/>
                </a:lnTo>
                <a:cubicBezTo>
                  <a:pt x="2271356" y="735423"/>
                  <a:pt x="2273232" y="730102"/>
                  <a:pt x="2272742" y="729876"/>
                </a:cubicBezTo>
                <a:cubicBezTo>
                  <a:pt x="2272252" y="729650"/>
                  <a:pt x="2269418" y="734528"/>
                  <a:pt x="2264472" y="744026"/>
                </a:cubicBezTo>
                <a:lnTo>
                  <a:pt x="2255344" y="762267"/>
                </a:lnTo>
                <a:lnTo>
                  <a:pt x="2233967" y="776676"/>
                </a:lnTo>
                <a:lnTo>
                  <a:pt x="2180601" y="801465"/>
                </a:lnTo>
                <a:lnTo>
                  <a:pt x="2213341" y="841145"/>
                </a:lnTo>
                <a:lnTo>
                  <a:pt x="2217263" y="840174"/>
                </a:lnTo>
                <a:lnTo>
                  <a:pt x="2211279" y="852545"/>
                </a:lnTo>
                <a:lnTo>
                  <a:pt x="2170464" y="938259"/>
                </a:lnTo>
                <a:lnTo>
                  <a:pt x="2118074" y="874762"/>
                </a:lnTo>
                <a:lnTo>
                  <a:pt x="2119279" y="872130"/>
                </a:lnTo>
                <a:cubicBezTo>
                  <a:pt x="2189906" y="716354"/>
                  <a:pt x="2237696" y="606234"/>
                  <a:pt x="2234754" y="604876"/>
                </a:cubicBezTo>
                <a:cubicBezTo>
                  <a:pt x="2232303" y="603744"/>
                  <a:pt x="2195204" y="678409"/>
                  <a:pt x="2140786" y="792901"/>
                </a:cubicBezTo>
                <a:lnTo>
                  <a:pt x="2107915" y="862449"/>
                </a:lnTo>
                <a:lnTo>
                  <a:pt x="2106387" y="860597"/>
                </a:lnTo>
                <a:lnTo>
                  <a:pt x="2032435" y="799581"/>
                </a:lnTo>
                <a:lnTo>
                  <a:pt x="2084013" y="689420"/>
                </a:lnTo>
                <a:lnTo>
                  <a:pt x="2117667" y="617116"/>
                </a:lnTo>
                <a:lnTo>
                  <a:pt x="2235664" y="570540"/>
                </a:lnTo>
                <a:cubicBezTo>
                  <a:pt x="2276706" y="551904"/>
                  <a:pt x="2315603" y="531674"/>
                  <a:pt x="2352037" y="509957"/>
                </a:cubicBezTo>
                <a:lnTo>
                  <a:pt x="2402308" y="475568"/>
                </a:lnTo>
                <a:lnTo>
                  <a:pt x="2333827" y="413328"/>
                </a:lnTo>
                <a:lnTo>
                  <a:pt x="2241622" y="349433"/>
                </a:lnTo>
                <a:lnTo>
                  <a:pt x="2283306" y="258930"/>
                </a:lnTo>
                <a:close/>
                <a:moveTo>
                  <a:pt x="2184048" y="188609"/>
                </a:moveTo>
                <a:lnTo>
                  <a:pt x="2273767" y="243115"/>
                </a:lnTo>
                <a:lnTo>
                  <a:pt x="2269396" y="252506"/>
                </a:lnTo>
                <a:lnTo>
                  <a:pt x="2228675" y="340461"/>
                </a:lnTo>
                <a:lnTo>
                  <a:pt x="2145103" y="282548"/>
                </a:lnTo>
                <a:lnTo>
                  <a:pt x="2138987" y="279695"/>
                </a:lnTo>
                <a:lnTo>
                  <a:pt x="2142495" y="273046"/>
                </a:lnTo>
                <a:cubicBezTo>
                  <a:pt x="2147974" y="262296"/>
                  <a:pt x="2154562" y="249089"/>
                  <a:pt x="2162120" y="233714"/>
                </a:cubicBezTo>
                <a:close/>
                <a:moveTo>
                  <a:pt x="2013514" y="106725"/>
                </a:moveTo>
                <a:lnTo>
                  <a:pt x="2036693" y="115209"/>
                </a:lnTo>
                <a:cubicBezTo>
                  <a:pt x="2080542" y="133755"/>
                  <a:pt x="2123300" y="154375"/>
                  <a:pt x="2164846" y="176944"/>
                </a:cubicBezTo>
                <a:lnTo>
                  <a:pt x="2174789" y="182984"/>
                </a:lnTo>
                <a:lnTo>
                  <a:pt x="2154181" y="230048"/>
                </a:lnTo>
                <a:cubicBezTo>
                  <a:pt x="2147378" y="245772"/>
                  <a:pt x="2141597" y="259351"/>
                  <a:pt x="2136967" y="270493"/>
                </a:cubicBezTo>
                <a:lnTo>
                  <a:pt x="2134188" y="277456"/>
                </a:lnTo>
                <a:lnTo>
                  <a:pt x="1970301" y="200999"/>
                </a:lnTo>
                <a:lnTo>
                  <a:pt x="1974940" y="190926"/>
                </a:lnTo>
                <a:close/>
                <a:moveTo>
                  <a:pt x="1894460" y="63972"/>
                </a:moveTo>
                <a:lnTo>
                  <a:pt x="1901999" y="65910"/>
                </a:lnTo>
                <a:lnTo>
                  <a:pt x="1999600" y="101633"/>
                </a:lnTo>
                <a:lnTo>
                  <a:pt x="1961028" y="184502"/>
                </a:lnTo>
                <a:lnTo>
                  <a:pt x="1956394" y="194511"/>
                </a:lnTo>
                <a:lnTo>
                  <a:pt x="1935114" y="184584"/>
                </a:lnTo>
                <a:lnTo>
                  <a:pt x="1849011" y="161325"/>
                </a:lnTo>
                <a:lnTo>
                  <a:pt x="1872052" y="112116"/>
                </a:lnTo>
                <a:close/>
                <a:moveTo>
                  <a:pt x="1781971" y="35048"/>
                </a:moveTo>
                <a:lnTo>
                  <a:pt x="1879964" y="60245"/>
                </a:lnTo>
                <a:lnTo>
                  <a:pt x="1858968" y="106074"/>
                </a:lnTo>
                <a:lnTo>
                  <a:pt x="1835473" y="157668"/>
                </a:lnTo>
                <a:lnTo>
                  <a:pt x="1738246" y="131405"/>
                </a:lnTo>
                <a:lnTo>
                  <a:pt x="1760897" y="81666"/>
                </a:lnTo>
                <a:close/>
                <a:moveTo>
                  <a:pt x="1708237" y="21656"/>
                </a:moveTo>
                <a:lnTo>
                  <a:pt x="1761502" y="29785"/>
                </a:lnTo>
                <a:lnTo>
                  <a:pt x="1769993" y="31968"/>
                </a:lnTo>
                <a:lnTo>
                  <a:pt x="1749121" y="76229"/>
                </a:lnTo>
                <a:lnTo>
                  <a:pt x="1724967" y="127818"/>
                </a:lnTo>
                <a:lnTo>
                  <a:pt x="1707536" y="123110"/>
                </a:lnTo>
                <a:lnTo>
                  <a:pt x="1664372" y="117353"/>
                </a:lnTo>
                <a:lnTo>
                  <a:pt x="1668922" y="107475"/>
                </a:lnTo>
                <a:close/>
                <a:moveTo>
                  <a:pt x="1618584" y="7973"/>
                </a:moveTo>
                <a:lnTo>
                  <a:pt x="1693044" y="19337"/>
                </a:lnTo>
                <a:lnTo>
                  <a:pt x="1655010" y="101051"/>
                </a:lnTo>
                <a:lnTo>
                  <a:pt x="1648446" y="115228"/>
                </a:lnTo>
                <a:lnTo>
                  <a:pt x="1588299" y="107206"/>
                </a:lnTo>
                <a:lnTo>
                  <a:pt x="1571845" y="106478"/>
                </a:lnTo>
                <a:lnTo>
                  <a:pt x="1587179" y="74419"/>
                </a:lnTo>
                <a:close/>
                <a:moveTo>
                  <a:pt x="1466043" y="0"/>
                </a:moveTo>
                <a:lnTo>
                  <a:pt x="1603389" y="6935"/>
                </a:lnTo>
                <a:lnTo>
                  <a:pt x="1575405" y="68982"/>
                </a:lnTo>
                <a:lnTo>
                  <a:pt x="1558955" y="105909"/>
                </a:lnTo>
                <a:lnTo>
                  <a:pt x="1466043" y="101802"/>
                </a:lnTo>
                <a:cubicBezTo>
                  <a:pt x="1136409" y="101802"/>
                  <a:pt x="834081" y="218711"/>
                  <a:pt x="598260" y="413328"/>
                </a:cubicBezTo>
                <a:lnTo>
                  <a:pt x="557539" y="450338"/>
                </a:lnTo>
                <a:lnTo>
                  <a:pt x="618328" y="493392"/>
                </a:lnTo>
                <a:cubicBezTo>
                  <a:pt x="697490" y="543911"/>
                  <a:pt x="789519" y="587042"/>
                  <a:pt x="890810" y="621557"/>
                </a:cubicBezTo>
                <a:lnTo>
                  <a:pt x="976038" y="646358"/>
                </a:lnTo>
                <a:lnTo>
                  <a:pt x="1016172" y="621976"/>
                </a:lnTo>
                <a:cubicBezTo>
                  <a:pt x="1050733" y="603201"/>
                  <a:pt x="1086556" y="586454"/>
                  <a:pt x="1123480" y="571894"/>
                </a:cubicBezTo>
                <a:lnTo>
                  <a:pt x="1203210" y="546027"/>
                </a:lnTo>
                <a:lnTo>
                  <a:pt x="1199631" y="553389"/>
                </a:lnTo>
                <a:cubicBezTo>
                  <a:pt x="1190272" y="572813"/>
                  <a:pt x="1180081" y="594118"/>
                  <a:pt x="1169197" y="617017"/>
                </a:cubicBezTo>
                <a:lnTo>
                  <a:pt x="1144745" y="668753"/>
                </a:lnTo>
                <a:lnTo>
                  <a:pt x="1137098" y="671126"/>
                </a:lnTo>
                <a:cubicBezTo>
                  <a:pt x="819780" y="805340"/>
                  <a:pt x="597127" y="1119544"/>
                  <a:pt x="597127" y="1485752"/>
                </a:cubicBezTo>
                <a:lnTo>
                  <a:pt x="597127" y="1926765"/>
                </a:lnTo>
                <a:lnTo>
                  <a:pt x="575649" y="1972312"/>
                </a:lnTo>
                <a:lnTo>
                  <a:pt x="524493" y="2081570"/>
                </a:lnTo>
                <a:lnTo>
                  <a:pt x="519404" y="2067091"/>
                </a:lnTo>
                <a:cubicBezTo>
                  <a:pt x="510352" y="2027875"/>
                  <a:pt x="505567" y="1987025"/>
                  <a:pt x="505567" y="1945057"/>
                </a:cubicBezTo>
                <a:lnTo>
                  <a:pt x="505567" y="1479882"/>
                </a:lnTo>
                <a:cubicBezTo>
                  <a:pt x="505567" y="1345171"/>
                  <a:pt x="532868" y="1216837"/>
                  <a:pt x="582240" y="1100110"/>
                </a:cubicBezTo>
                <a:lnTo>
                  <a:pt x="583018" y="1098676"/>
                </a:lnTo>
                <a:lnTo>
                  <a:pt x="568334" y="1099765"/>
                </a:lnTo>
                <a:lnTo>
                  <a:pt x="576246" y="1081792"/>
                </a:lnTo>
                <a:cubicBezTo>
                  <a:pt x="592431" y="1044510"/>
                  <a:pt x="600917" y="1023680"/>
                  <a:pt x="599937" y="1023228"/>
                </a:cubicBezTo>
                <a:cubicBezTo>
                  <a:pt x="598956" y="1022775"/>
                  <a:pt x="588603" y="1042743"/>
                  <a:pt x="570718" y="1079240"/>
                </a:cubicBezTo>
                <a:lnTo>
                  <a:pt x="560509" y="1100345"/>
                </a:lnTo>
                <a:lnTo>
                  <a:pt x="532594" y="1102414"/>
                </a:lnTo>
                <a:lnTo>
                  <a:pt x="444243" y="1098123"/>
                </a:lnTo>
                <a:lnTo>
                  <a:pt x="462908" y="1057349"/>
                </a:lnTo>
                <a:cubicBezTo>
                  <a:pt x="509993" y="953498"/>
                  <a:pt x="546928" y="869939"/>
                  <a:pt x="565448" y="825370"/>
                </a:cubicBezTo>
                <a:lnTo>
                  <a:pt x="568892" y="816742"/>
                </a:lnTo>
                <a:lnTo>
                  <a:pt x="685443" y="825381"/>
                </a:lnTo>
                <a:lnTo>
                  <a:pt x="749121" y="841145"/>
                </a:lnTo>
                <a:lnTo>
                  <a:pt x="791333" y="789984"/>
                </a:lnTo>
                <a:lnTo>
                  <a:pt x="791540" y="789813"/>
                </a:lnTo>
                <a:lnTo>
                  <a:pt x="763256" y="776676"/>
                </a:lnTo>
                <a:cubicBezTo>
                  <a:pt x="657397" y="717079"/>
                  <a:pt x="574254" y="644694"/>
                  <a:pt x="521765" y="563990"/>
                </a:cubicBezTo>
                <a:lnTo>
                  <a:pt x="494199" y="509279"/>
                </a:lnTo>
                <a:lnTo>
                  <a:pt x="413329" y="598259"/>
                </a:lnTo>
                <a:cubicBezTo>
                  <a:pt x="357723" y="665637"/>
                  <a:pt x="308462" y="738443"/>
                  <a:pt x="266458" y="815765"/>
                </a:cubicBezTo>
                <a:lnTo>
                  <a:pt x="244281" y="861802"/>
                </a:lnTo>
                <a:lnTo>
                  <a:pt x="268564" y="851506"/>
                </a:lnTo>
                <a:cubicBezTo>
                  <a:pt x="338299" y="828235"/>
                  <a:pt x="430936" y="814051"/>
                  <a:pt x="532594" y="814051"/>
                </a:cubicBezTo>
                <a:lnTo>
                  <a:pt x="563343" y="816330"/>
                </a:lnTo>
                <a:lnTo>
                  <a:pt x="559921" y="822818"/>
                </a:lnTo>
                <a:cubicBezTo>
                  <a:pt x="538003" y="865818"/>
                  <a:pt x="498346" y="948120"/>
                  <a:pt x="449825" y="1051307"/>
                </a:cubicBezTo>
                <a:lnTo>
                  <a:pt x="428439" y="1097218"/>
                </a:lnTo>
                <a:lnTo>
                  <a:pt x="337135" y="1083312"/>
                </a:lnTo>
                <a:cubicBezTo>
                  <a:pt x="308355" y="1077236"/>
                  <a:pt x="281871" y="1069859"/>
                  <a:pt x="258278" y="1061400"/>
                </a:cubicBezTo>
                <a:lnTo>
                  <a:pt x="248839" y="1057042"/>
                </a:lnTo>
                <a:lnTo>
                  <a:pt x="267879" y="1013788"/>
                </a:lnTo>
                <a:cubicBezTo>
                  <a:pt x="284064" y="976506"/>
                  <a:pt x="292550" y="955675"/>
                  <a:pt x="291570" y="955223"/>
                </a:cubicBezTo>
                <a:cubicBezTo>
                  <a:pt x="290590" y="954770"/>
                  <a:pt x="280236" y="974738"/>
                  <a:pt x="262351" y="1011235"/>
                </a:cubicBezTo>
                <a:lnTo>
                  <a:pt x="241772" y="1053779"/>
                </a:lnTo>
                <a:lnTo>
                  <a:pt x="196763" y="1032996"/>
                </a:lnTo>
                <a:lnTo>
                  <a:pt x="178180" y="1019255"/>
                </a:lnTo>
                <a:lnTo>
                  <a:pt x="163135" y="1060360"/>
                </a:lnTo>
                <a:cubicBezTo>
                  <a:pt x="143205" y="1124438"/>
                  <a:pt x="127872" y="1190540"/>
                  <a:pt x="117521" y="1258283"/>
                </a:cubicBezTo>
                <a:lnTo>
                  <a:pt x="108791" y="1334721"/>
                </a:lnTo>
                <a:lnTo>
                  <a:pt x="79423" y="1397444"/>
                </a:lnTo>
                <a:cubicBezTo>
                  <a:pt x="59106" y="1440970"/>
                  <a:pt x="37828" y="1486682"/>
                  <a:pt x="15819" y="1534095"/>
                </a:cubicBezTo>
                <a:lnTo>
                  <a:pt x="4654" y="1558209"/>
                </a:lnTo>
                <a:lnTo>
                  <a:pt x="0" y="1466043"/>
                </a:lnTo>
                <a:cubicBezTo>
                  <a:pt x="0" y="1415439"/>
                  <a:pt x="2564" y="1365433"/>
                  <a:pt x="7569" y="1316149"/>
                </a:cubicBezTo>
                <a:lnTo>
                  <a:pt x="13961" y="1274268"/>
                </a:lnTo>
                <a:lnTo>
                  <a:pt x="58436" y="1178204"/>
                </a:lnTo>
                <a:cubicBezTo>
                  <a:pt x="197876" y="876242"/>
                  <a:pt x="315728" y="616333"/>
                  <a:pt x="364284" y="504487"/>
                </a:cubicBezTo>
                <a:lnTo>
                  <a:pt x="367032" y="498010"/>
                </a:lnTo>
                <a:lnTo>
                  <a:pt x="429394" y="429394"/>
                </a:lnTo>
                <a:cubicBezTo>
                  <a:pt x="694696" y="164093"/>
                  <a:pt x="1061207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13E7153A-7E3F-4A96-9009-0169F4FA82A3}"/>
              </a:ext>
            </a:extLst>
          </p:cNvPr>
          <p:cNvSpPr/>
          <p:nvPr/>
        </p:nvSpPr>
        <p:spPr>
          <a:xfrm>
            <a:off x="6666605" y="3857220"/>
            <a:ext cx="2525292" cy="2525292"/>
          </a:xfrm>
          <a:custGeom>
            <a:avLst/>
            <a:gdLst>
              <a:gd name="connsiteX0" fmla="*/ 1084755 w 2932086"/>
              <a:gd name="connsiteY0" fmla="*/ 2771215 h 2932086"/>
              <a:gd name="connsiteX1" fmla="*/ 1214931 w 2932086"/>
              <a:gd name="connsiteY1" fmla="*/ 2806378 h 2932086"/>
              <a:gd name="connsiteX2" fmla="*/ 1200992 w 2932086"/>
              <a:gd name="connsiteY2" fmla="*/ 2836829 h 2932086"/>
              <a:gd name="connsiteX3" fmla="*/ 1171406 w 2932086"/>
              <a:gd name="connsiteY3" fmla="*/ 2902427 h 2932086"/>
              <a:gd name="connsiteX4" fmla="*/ 1170585 w 2932086"/>
              <a:gd name="connsiteY4" fmla="*/ 2902301 h 2932086"/>
              <a:gd name="connsiteX5" fmla="*/ 1039396 w 2932086"/>
              <a:gd name="connsiteY5" fmla="*/ 2868569 h 2932086"/>
              <a:gd name="connsiteX6" fmla="*/ 1047146 w 2932086"/>
              <a:gd name="connsiteY6" fmla="*/ 2852017 h 2932086"/>
              <a:gd name="connsiteX7" fmla="*/ 952520 w 2932086"/>
              <a:gd name="connsiteY7" fmla="*/ 2726765 h 2932086"/>
              <a:gd name="connsiteX8" fmla="*/ 996972 w 2932086"/>
              <a:gd name="connsiteY8" fmla="*/ 2747503 h 2932086"/>
              <a:gd name="connsiteX9" fmla="*/ 1070122 w 2932086"/>
              <a:gd name="connsiteY9" fmla="*/ 2767262 h 2932086"/>
              <a:gd name="connsiteX10" fmla="*/ 1034062 w 2932086"/>
              <a:gd name="connsiteY10" fmla="*/ 2845976 h 2932086"/>
              <a:gd name="connsiteX11" fmla="*/ 1025609 w 2932086"/>
              <a:gd name="connsiteY11" fmla="*/ 2864537 h 2932086"/>
              <a:gd name="connsiteX12" fmla="*/ 908567 w 2932086"/>
              <a:gd name="connsiteY12" fmla="*/ 2821699 h 2932086"/>
              <a:gd name="connsiteX13" fmla="*/ 738165 w 2932086"/>
              <a:gd name="connsiteY13" fmla="*/ 2615709 h 2932086"/>
              <a:gd name="connsiteX14" fmla="*/ 786984 w 2932086"/>
              <a:gd name="connsiteY14" fmla="*/ 2649538 h 2932086"/>
              <a:gd name="connsiteX15" fmla="*/ 938356 w 2932086"/>
              <a:gd name="connsiteY15" fmla="*/ 2720157 h 2932086"/>
              <a:gd name="connsiteX16" fmla="*/ 894095 w 2932086"/>
              <a:gd name="connsiteY16" fmla="*/ 2816252 h 2932086"/>
              <a:gd name="connsiteX17" fmla="*/ 767240 w 2932086"/>
              <a:gd name="connsiteY17" fmla="*/ 2755143 h 2932086"/>
              <a:gd name="connsiteX18" fmla="*/ 695316 w 2932086"/>
              <a:gd name="connsiteY18" fmla="*/ 2711448 h 2932086"/>
              <a:gd name="connsiteX19" fmla="*/ 711675 w 2932086"/>
              <a:gd name="connsiteY19" fmla="*/ 2675176 h 2932086"/>
              <a:gd name="connsiteX20" fmla="*/ 573254 w 2932086"/>
              <a:gd name="connsiteY20" fmla="*/ 2496032 h 2932086"/>
              <a:gd name="connsiteX21" fmla="*/ 598260 w 2932086"/>
              <a:gd name="connsiteY21" fmla="*/ 2518758 h 2932086"/>
              <a:gd name="connsiteX22" fmla="*/ 728836 w 2932086"/>
              <a:gd name="connsiteY22" fmla="*/ 2609244 h 2932086"/>
              <a:gd name="connsiteX23" fmla="*/ 699901 w 2932086"/>
              <a:gd name="connsiteY23" fmla="*/ 2669739 h 2932086"/>
              <a:gd name="connsiteX24" fmla="*/ 683563 w 2932086"/>
              <a:gd name="connsiteY24" fmla="*/ 2704307 h 2932086"/>
              <a:gd name="connsiteX25" fmla="*/ 646365 w 2932086"/>
              <a:gd name="connsiteY25" fmla="*/ 2681709 h 2932086"/>
              <a:gd name="connsiteX26" fmla="*/ 533504 w 2932086"/>
              <a:gd name="connsiteY26" fmla="*/ 2597313 h 2932086"/>
              <a:gd name="connsiteX27" fmla="*/ 526560 w 2932086"/>
              <a:gd name="connsiteY27" fmla="*/ 2591002 h 2932086"/>
              <a:gd name="connsiteX28" fmla="*/ 527068 w 2932086"/>
              <a:gd name="connsiteY28" fmla="*/ 2590039 h 2932086"/>
              <a:gd name="connsiteX29" fmla="*/ 572139 w 2932086"/>
              <a:gd name="connsiteY29" fmla="*/ 2498364 h 2932086"/>
              <a:gd name="connsiteX30" fmla="*/ 1217080 w 2932086"/>
              <a:gd name="connsiteY30" fmla="*/ 2485269 h 2932086"/>
              <a:gd name="connsiteX31" fmla="*/ 1363496 w 2932086"/>
              <a:gd name="connsiteY31" fmla="*/ 2485269 h 2932086"/>
              <a:gd name="connsiteX32" fmla="*/ 1356520 w 2932086"/>
              <a:gd name="connsiteY32" fmla="*/ 2500028 h 2932086"/>
              <a:gd name="connsiteX33" fmla="*/ 1327861 w 2932086"/>
              <a:gd name="connsiteY33" fmla="*/ 2561553 h 2932086"/>
              <a:gd name="connsiteX34" fmla="*/ 1181945 w 2932086"/>
              <a:gd name="connsiteY34" fmla="*/ 2561553 h 2932086"/>
              <a:gd name="connsiteX35" fmla="*/ 1065651 w 2932086"/>
              <a:gd name="connsiteY35" fmla="*/ 2480666 h 2932086"/>
              <a:gd name="connsiteX36" fmla="*/ 1088450 w 2932086"/>
              <a:gd name="connsiteY36" fmla="*/ 2485269 h 2932086"/>
              <a:gd name="connsiteX37" fmla="*/ 1200044 w 2932086"/>
              <a:gd name="connsiteY37" fmla="*/ 2485269 h 2932086"/>
              <a:gd name="connsiteX38" fmla="*/ 1164726 w 2932086"/>
              <a:gd name="connsiteY38" fmla="*/ 2561553 h 2932086"/>
              <a:gd name="connsiteX39" fmla="*/ 1050429 w 2932086"/>
              <a:gd name="connsiteY39" fmla="*/ 2561553 h 2932086"/>
              <a:gd name="connsiteX40" fmla="*/ 1030009 w 2932086"/>
              <a:gd name="connsiteY40" fmla="*/ 2558466 h 2932086"/>
              <a:gd name="connsiteX41" fmla="*/ 963171 w 2932086"/>
              <a:gd name="connsiteY41" fmla="*/ 2365606 h 2932086"/>
              <a:gd name="connsiteX42" fmla="*/ 971707 w 2932086"/>
              <a:gd name="connsiteY42" fmla="*/ 2407886 h 2932086"/>
              <a:gd name="connsiteX43" fmla="*/ 1039133 w 2932086"/>
              <a:gd name="connsiteY43" fmla="*/ 2475312 h 2932086"/>
              <a:gd name="connsiteX44" fmla="*/ 1050830 w 2932086"/>
              <a:gd name="connsiteY44" fmla="*/ 2477674 h 2932086"/>
              <a:gd name="connsiteX45" fmla="*/ 1014329 w 2932086"/>
              <a:gd name="connsiteY45" fmla="*/ 2556095 h 2932086"/>
              <a:gd name="connsiteX46" fmla="*/ 1000231 w 2932086"/>
              <a:gd name="connsiteY46" fmla="*/ 2553964 h 2932086"/>
              <a:gd name="connsiteX47" fmla="*/ 920168 w 2932086"/>
              <a:gd name="connsiteY47" fmla="*/ 2500122 h 2932086"/>
              <a:gd name="connsiteX48" fmla="*/ 908125 w 2932086"/>
              <a:gd name="connsiteY48" fmla="*/ 2480273 h 2932086"/>
              <a:gd name="connsiteX49" fmla="*/ 936614 w 2932086"/>
              <a:gd name="connsiteY49" fmla="*/ 2421378 h 2932086"/>
              <a:gd name="connsiteX50" fmla="*/ 1308277 w 2932086"/>
              <a:gd name="connsiteY50" fmla="*/ 2286545 h 2932086"/>
              <a:gd name="connsiteX51" fmla="*/ 1312335 w 2932086"/>
              <a:gd name="connsiteY51" fmla="*/ 2290258 h 2932086"/>
              <a:gd name="connsiteX52" fmla="*/ 1322161 w 2932086"/>
              <a:gd name="connsiteY52" fmla="*/ 2320288 h 2932086"/>
              <a:gd name="connsiteX53" fmla="*/ 1285539 w 2932086"/>
              <a:gd name="connsiteY53" fmla="*/ 2374841 h 2932086"/>
              <a:gd name="connsiteX54" fmla="*/ 1263657 w 2932086"/>
              <a:gd name="connsiteY54" fmla="*/ 2383944 h 2932086"/>
              <a:gd name="connsiteX55" fmla="*/ 1158460 w 2932086"/>
              <a:gd name="connsiteY55" fmla="*/ 2247956 h 2932086"/>
              <a:gd name="connsiteX56" fmla="*/ 1130219 w 2932086"/>
              <a:gd name="connsiteY56" fmla="*/ 2307844 h 2932086"/>
              <a:gd name="connsiteX57" fmla="*/ 1101809 w 2932086"/>
              <a:gd name="connsiteY57" fmla="*/ 2368522 h 2932086"/>
              <a:gd name="connsiteX58" fmla="*/ 1081917 w 2932086"/>
              <a:gd name="connsiteY58" fmla="*/ 2350318 h 2932086"/>
              <a:gd name="connsiteX59" fmla="*/ 1072091 w 2932086"/>
              <a:gd name="connsiteY59" fmla="*/ 2320288 h 2932086"/>
              <a:gd name="connsiteX60" fmla="*/ 1148457 w 2932086"/>
              <a:gd name="connsiteY60" fmla="*/ 2249202 h 2932086"/>
              <a:gd name="connsiteX61" fmla="*/ 1766721 w 2932086"/>
              <a:gd name="connsiteY61" fmla="*/ 2243139 h 2932086"/>
              <a:gd name="connsiteX62" fmla="*/ 1891756 w 2932086"/>
              <a:gd name="connsiteY62" fmla="*/ 2320288 h 2932086"/>
              <a:gd name="connsiteX63" fmla="*/ 1766721 w 2932086"/>
              <a:gd name="connsiteY63" fmla="*/ 2397437 h 2932086"/>
              <a:gd name="connsiteX64" fmla="*/ 1641686 w 2932086"/>
              <a:gd name="connsiteY64" fmla="*/ 2320288 h 2932086"/>
              <a:gd name="connsiteX65" fmla="*/ 1766721 w 2932086"/>
              <a:gd name="connsiteY65" fmla="*/ 2243139 h 2932086"/>
              <a:gd name="connsiteX66" fmla="*/ 1197126 w 2932086"/>
              <a:gd name="connsiteY66" fmla="*/ 2243139 h 2932086"/>
              <a:gd name="connsiteX67" fmla="*/ 1245796 w 2932086"/>
              <a:gd name="connsiteY67" fmla="*/ 2249202 h 2932086"/>
              <a:gd name="connsiteX68" fmla="*/ 1265741 w 2932086"/>
              <a:gd name="connsiteY68" fmla="*/ 2257500 h 2932086"/>
              <a:gd name="connsiteX69" fmla="*/ 1262024 w 2932086"/>
              <a:gd name="connsiteY69" fmla="*/ 2265806 h 2932086"/>
              <a:gd name="connsiteX70" fmla="*/ 1208501 w 2932086"/>
              <a:gd name="connsiteY70" fmla="*/ 2392141 h 2932086"/>
              <a:gd name="connsiteX71" fmla="*/ 1269963 w 2932086"/>
              <a:gd name="connsiteY71" fmla="*/ 2269472 h 2932086"/>
              <a:gd name="connsiteX72" fmla="*/ 1274024 w 2932086"/>
              <a:gd name="connsiteY72" fmla="*/ 2260945 h 2932086"/>
              <a:gd name="connsiteX73" fmla="*/ 1285539 w 2932086"/>
              <a:gd name="connsiteY73" fmla="*/ 2265736 h 2932086"/>
              <a:gd name="connsiteX74" fmla="*/ 1297123 w 2932086"/>
              <a:gd name="connsiteY74" fmla="*/ 2276337 h 2932086"/>
              <a:gd name="connsiteX75" fmla="*/ 1296133 w 2932086"/>
              <a:gd name="connsiteY75" fmla="*/ 2278453 h 2932086"/>
              <a:gd name="connsiteX76" fmla="*/ 1243436 w 2932086"/>
              <a:gd name="connsiteY76" fmla="*/ 2391668 h 2932086"/>
              <a:gd name="connsiteX77" fmla="*/ 1197126 w 2932086"/>
              <a:gd name="connsiteY77" fmla="*/ 2397437 h 2932086"/>
              <a:gd name="connsiteX78" fmla="*/ 1148457 w 2932086"/>
              <a:gd name="connsiteY78" fmla="*/ 2391374 h 2932086"/>
              <a:gd name="connsiteX79" fmla="*/ 1113125 w 2932086"/>
              <a:gd name="connsiteY79" fmla="*/ 2376676 h 2932086"/>
              <a:gd name="connsiteX80" fmla="*/ 1141993 w 2932086"/>
              <a:gd name="connsiteY80" fmla="*/ 2313282 h 2932086"/>
              <a:gd name="connsiteX81" fmla="*/ 1172304 w 2932086"/>
              <a:gd name="connsiteY81" fmla="*/ 2246231 h 2932086"/>
              <a:gd name="connsiteX82" fmla="*/ 1137868 w 2932086"/>
              <a:gd name="connsiteY82" fmla="*/ 1956848 h 2932086"/>
              <a:gd name="connsiteX83" fmla="*/ 1136991 w 2932086"/>
              <a:gd name="connsiteY83" fmla="*/ 1958751 h 2932086"/>
              <a:gd name="connsiteX84" fmla="*/ 1095221 w 2932086"/>
              <a:gd name="connsiteY84" fmla="*/ 2049928 h 2932086"/>
              <a:gd name="connsiteX85" fmla="*/ 1028754 w 2932086"/>
              <a:gd name="connsiteY85" fmla="*/ 2094741 h 2932086"/>
              <a:gd name="connsiteX86" fmla="*/ 961750 w 2932086"/>
              <a:gd name="connsiteY86" fmla="*/ 2256503 h 2932086"/>
              <a:gd name="connsiteX87" fmla="*/ 961750 w 2932086"/>
              <a:gd name="connsiteY87" fmla="*/ 2343806 h 2932086"/>
              <a:gd name="connsiteX88" fmla="*/ 928675 w 2932086"/>
              <a:gd name="connsiteY88" fmla="*/ 2417712 h 2932086"/>
              <a:gd name="connsiteX89" fmla="*/ 904075 w 2932086"/>
              <a:gd name="connsiteY89" fmla="*/ 2473598 h 2932086"/>
              <a:gd name="connsiteX90" fmla="*/ 894885 w 2932086"/>
              <a:gd name="connsiteY90" fmla="*/ 2458452 h 2932086"/>
              <a:gd name="connsiteX91" fmla="*/ 893563 w 2932086"/>
              <a:gd name="connsiteY91" fmla="*/ 2451902 h 2932086"/>
              <a:gd name="connsiteX92" fmla="*/ 838266 w 2932086"/>
              <a:gd name="connsiteY92" fmla="*/ 2434737 h 2932086"/>
              <a:gd name="connsiteX93" fmla="*/ 704880 w 2932086"/>
              <a:gd name="connsiteY93" fmla="*/ 2353809 h 2932086"/>
              <a:gd name="connsiteX94" fmla="*/ 668427 w 2932086"/>
              <a:gd name="connsiteY94" fmla="*/ 2319056 h 2932086"/>
              <a:gd name="connsiteX95" fmla="*/ 650826 w 2932086"/>
              <a:gd name="connsiteY95" fmla="*/ 2332218 h 2932086"/>
              <a:gd name="connsiteX96" fmla="*/ 701803 w 2932086"/>
              <a:gd name="connsiteY96" fmla="*/ 2222780 h 2932086"/>
              <a:gd name="connsiteX97" fmla="*/ 761809 w 2932086"/>
              <a:gd name="connsiteY97" fmla="*/ 2288820 h 2932086"/>
              <a:gd name="connsiteX98" fmla="*/ 871705 w 2932086"/>
              <a:gd name="connsiteY98" fmla="*/ 2355495 h 2932086"/>
              <a:gd name="connsiteX99" fmla="*/ 881619 w 2932086"/>
              <a:gd name="connsiteY99" fmla="*/ 2358573 h 2932086"/>
              <a:gd name="connsiteX100" fmla="*/ 881619 w 2932086"/>
              <a:gd name="connsiteY100" fmla="*/ 2256753 h 2932086"/>
              <a:gd name="connsiteX101" fmla="*/ 1016003 w 2932086"/>
              <a:gd name="connsiteY101" fmla="*/ 2004008 h 2932086"/>
              <a:gd name="connsiteX102" fmla="*/ 1042799 w 2932086"/>
              <a:gd name="connsiteY102" fmla="*/ 1989464 h 2932086"/>
              <a:gd name="connsiteX103" fmla="*/ 996061 w 2932086"/>
              <a:gd name="connsiteY103" fmla="*/ 2092850 h 2932086"/>
              <a:gd name="connsiteX104" fmla="*/ 902482 w 2932086"/>
              <a:gd name="connsiteY104" fmla="*/ 2308689 h 2932086"/>
              <a:gd name="connsiteX105" fmla="*/ 1056790 w 2932086"/>
              <a:gd name="connsiteY105" fmla="*/ 1989997 h 2932086"/>
              <a:gd name="connsiteX106" fmla="*/ 1061892 w 2932086"/>
              <a:gd name="connsiteY106" fmla="*/ 1979100 h 2932086"/>
              <a:gd name="connsiteX107" fmla="*/ 1067778 w 2932086"/>
              <a:gd name="connsiteY107" fmla="*/ 1975906 h 2932086"/>
              <a:gd name="connsiteX108" fmla="*/ 1124992 w 2932086"/>
              <a:gd name="connsiteY108" fmla="*/ 1958146 h 2932086"/>
              <a:gd name="connsiteX109" fmla="*/ 1459428 w 2932086"/>
              <a:gd name="connsiteY109" fmla="*/ 1951953 h 2932086"/>
              <a:gd name="connsiteX110" fmla="*/ 1743385 w 2932086"/>
              <a:gd name="connsiteY110" fmla="*/ 1951953 h 2932086"/>
              <a:gd name="connsiteX111" fmla="*/ 1715931 w 2932086"/>
              <a:gd name="connsiteY111" fmla="*/ 2011882 h 2932086"/>
              <a:gd name="connsiteX112" fmla="*/ 1708710 w 2932086"/>
              <a:gd name="connsiteY112" fmla="*/ 2027737 h 2932086"/>
              <a:gd name="connsiteX113" fmla="*/ 1425589 w 2932086"/>
              <a:gd name="connsiteY113" fmla="*/ 2027737 h 2932086"/>
              <a:gd name="connsiteX114" fmla="*/ 1454755 w 2932086"/>
              <a:gd name="connsiteY114" fmla="*/ 1962567 h 2932086"/>
              <a:gd name="connsiteX115" fmla="*/ 1419695 w 2932086"/>
              <a:gd name="connsiteY115" fmla="*/ 1951953 h 2932086"/>
              <a:gd name="connsiteX116" fmla="*/ 1450177 w 2932086"/>
              <a:gd name="connsiteY116" fmla="*/ 1951953 h 2932086"/>
              <a:gd name="connsiteX117" fmla="*/ 1446816 w 2932086"/>
              <a:gd name="connsiteY117" fmla="*/ 1958901 h 2932086"/>
              <a:gd name="connsiteX118" fmla="*/ 1414038 w 2932086"/>
              <a:gd name="connsiteY118" fmla="*/ 2027737 h 2932086"/>
              <a:gd name="connsiteX119" fmla="*/ 1384212 w 2932086"/>
              <a:gd name="connsiteY119" fmla="*/ 2027737 h 2932086"/>
              <a:gd name="connsiteX120" fmla="*/ 1233673 w 2932086"/>
              <a:gd name="connsiteY120" fmla="*/ 1951953 h 2932086"/>
              <a:gd name="connsiteX121" fmla="*/ 1403886 w 2932086"/>
              <a:gd name="connsiteY121" fmla="*/ 1951953 h 2932086"/>
              <a:gd name="connsiteX122" fmla="*/ 1369375 w 2932086"/>
              <a:gd name="connsiteY122" fmla="*/ 2027737 h 2932086"/>
              <a:gd name="connsiteX123" fmla="*/ 1269313 w 2932086"/>
              <a:gd name="connsiteY123" fmla="*/ 2027737 h 2932086"/>
              <a:gd name="connsiteX124" fmla="*/ 1279119 w 2932086"/>
              <a:gd name="connsiteY124" fmla="*/ 2004624 h 2932086"/>
              <a:gd name="connsiteX125" fmla="*/ 1284527 w 2932086"/>
              <a:gd name="connsiteY125" fmla="*/ 1989152 h 2932086"/>
              <a:gd name="connsiteX126" fmla="*/ 1276257 w 2932086"/>
              <a:gd name="connsiteY126" fmla="*/ 2003302 h 2932086"/>
              <a:gd name="connsiteX127" fmla="*/ 1264030 w 2932086"/>
              <a:gd name="connsiteY127" fmla="*/ 2027737 h 2932086"/>
              <a:gd name="connsiteX128" fmla="*/ 1198372 w 2932086"/>
              <a:gd name="connsiteY128" fmla="*/ 2027737 h 2932086"/>
              <a:gd name="connsiteX129" fmla="*/ 1186419 w 2932086"/>
              <a:gd name="connsiteY129" fmla="*/ 1951953 h 2932086"/>
              <a:gd name="connsiteX130" fmla="*/ 1216628 w 2932086"/>
              <a:gd name="connsiteY130" fmla="*/ 1951953 h 2932086"/>
              <a:gd name="connsiteX131" fmla="*/ 1181062 w 2932086"/>
              <a:gd name="connsiteY131" fmla="*/ 2029646 h 2932086"/>
              <a:gd name="connsiteX132" fmla="*/ 1114653 w 2932086"/>
              <a:gd name="connsiteY132" fmla="*/ 2043053 h 2932086"/>
              <a:gd name="connsiteX133" fmla="*/ 1150902 w 2932086"/>
              <a:gd name="connsiteY133" fmla="*/ 1965175 h 2932086"/>
              <a:gd name="connsiteX134" fmla="*/ 1155584 w 2932086"/>
              <a:gd name="connsiteY134" fmla="*/ 1955062 h 2932086"/>
              <a:gd name="connsiteX135" fmla="*/ 599798 w 2932086"/>
              <a:gd name="connsiteY135" fmla="*/ 1868637 h 2932086"/>
              <a:gd name="connsiteX136" fmla="*/ 599798 w 2932086"/>
              <a:gd name="connsiteY136" fmla="*/ 1945282 h 2932086"/>
              <a:gd name="connsiteX137" fmla="*/ 675831 w 2932086"/>
              <a:gd name="connsiteY137" fmla="*/ 2194198 h 2932086"/>
              <a:gd name="connsiteX138" fmla="*/ 690521 w 2932086"/>
              <a:gd name="connsiteY138" fmla="*/ 2210365 h 2932086"/>
              <a:gd name="connsiteX139" fmla="*/ 626369 w 2932086"/>
              <a:gd name="connsiteY139" fmla="*/ 2350507 h 2932086"/>
              <a:gd name="connsiteX140" fmla="*/ 598259 w 2932086"/>
              <a:gd name="connsiteY140" fmla="*/ 2371526 h 2932086"/>
              <a:gd name="connsiteX141" fmla="*/ 517261 w 2932086"/>
              <a:gd name="connsiteY141" fmla="*/ 2445142 h 2932086"/>
              <a:gd name="connsiteX142" fmla="*/ 564583 w 2932086"/>
              <a:gd name="connsiteY142" fmla="*/ 2488150 h 2932086"/>
              <a:gd name="connsiteX143" fmla="*/ 562098 w 2932086"/>
              <a:gd name="connsiteY143" fmla="*/ 2493727 h 2932086"/>
              <a:gd name="connsiteX144" fmla="*/ 538754 w 2932086"/>
              <a:gd name="connsiteY144" fmla="*/ 2547041 h 2932086"/>
              <a:gd name="connsiteX145" fmla="*/ 521861 w 2932086"/>
              <a:gd name="connsiteY145" fmla="*/ 2586732 h 2932086"/>
              <a:gd name="connsiteX146" fmla="*/ 429394 w 2932086"/>
              <a:gd name="connsiteY146" fmla="*/ 2502692 h 2932086"/>
              <a:gd name="connsiteX147" fmla="*/ 115209 w 2932086"/>
              <a:gd name="connsiteY147" fmla="*/ 2036693 h 2932086"/>
              <a:gd name="connsiteX148" fmla="*/ 110935 w 2932086"/>
              <a:gd name="connsiteY148" fmla="*/ 2025016 h 2932086"/>
              <a:gd name="connsiteX149" fmla="*/ 115859 w 2932086"/>
              <a:gd name="connsiteY149" fmla="*/ 2014887 h 2932086"/>
              <a:gd name="connsiteX150" fmla="*/ 146294 w 2932086"/>
              <a:gd name="connsiteY150" fmla="*/ 1951258 h 2932086"/>
              <a:gd name="connsiteX151" fmla="*/ 172258 w 2932086"/>
              <a:gd name="connsiteY151" fmla="*/ 1896321 h 2932086"/>
              <a:gd name="connsiteX152" fmla="*/ 184584 w 2932086"/>
              <a:gd name="connsiteY152" fmla="*/ 1935115 h 2932086"/>
              <a:gd name="connsiteX153" fmla="*/ 282549 w 2932086"/>
              <a:gd name="connsiteY153" fmla="*/ 2145103 h 2932086"/>
              <a:gd name="connsiteX154" fmla="*/ 297977 w 2932086"/>
              <a:gd name="connsiteY154" fmla="*/ 2169494 h 2932086"/>
              <a:gd name="connsiteX155" fmla="*/ 292958 w 2932086"/>
              <a:gd name="connsiteY155" fmla="*/ 2180898 h 2932086"/>
              <a:gd name="connsiteX156" fmla="*/ 269266 w 2932086"/>
              <a:gd name="connsiteY156" fmla="*/ 2239463 h 2932086"/>
              <a:gd name="connsiteX157" fmla="*/ 298485 w 2932086"/>
              <a:gd name="connsiteY157" fmla="*/ 2183450 h 2932086"/>
              <a:gd name="connsiteX158" fmla="*/ 302090 w 2932086"/>
              <a:gd name="connsiteY158" fmla="*/ 2175996 h 2932086"/>
              <a:gd name="connsiteX159" fmla="*/ 344067 w 2932086"/>
              <a:gd name="connsiteY159" fmla="*/ 2242353 h 2932086"/>
              <a:gd name="connsiteX160" fmla="*/ 413329 w 2932086"/>
              <a:gd name="connsiteY160" fmla="*/ 2333827 h 2932086"/>
              <a:gd name="connsiteX161" fmla="*/ 447356 w 2932086"/>
              <a:gd name="connsiteY161" fmla="*/ 2371267 h 2932086"/>
              <a:gd name="connsiteX162" fmla="*/ 533504 w 2932086"/>
              <a:gd name="connsiteY162" fmla="*/ 2292970 h 2932086"/>
              <a:gd name="connsiteX163" fmla="*/ 602450 w 2932086"/>
              <a:gd name="connsiteY163" fmla="*/ 2241414 h 2932086"/>
              <a:gd name="connsiteX164" fmla="*/ 600524 w 2932086"/>
              <a:gd name="connsiteY164" fmla="*/ 2238962 h 2932086"/>
              <a:gd name="connsiteX165" fmla="*/ 532532 w 2932086"/>
              <a:gd name="connsiteY165" fmla="*/ 2097527 h 2932086"/>
              <a:gd name="connsiteX166" fmla="*/ 518714 w 2932086"/>
              <a:gd name="connsiteY166" fmla="*/ 2037569 h 2932086"/>
              <a:gd name="connsiteX167" fmla="*/ 522236 w 2932086"/>
              <a:gd name="connsiteY167" fmla="*/ 2030530 h 2932086"/>
              <a:gd name="connsiteX168" fmla="*/ 596637 w 2932086"/>
              <a:gd name="connsiteY168" fmla="*/ 1875340 h 2932086"/>
              <a:gd name="connsiteX169" fmla="*/ 599798 w 2932086"/>
              <a:gd name="connsiteY169" fmla="*/ 1542264 h 2932086"/>
              <a:gd name="connsiteX170" fmla="*/ 599798 w 2932086"/>
              <a:gd name="connsiteY170" fmla="*/ 1841500 h 2932086"/>
              <a:gd name="connsiteX171" fmla="*/ 586596 w 2932086"/>
              <a:gd name="connsiteY171" fmla="*/ 1870704 h 2932086"/>
              <a:gd name="connsiteX172" fmla="*/ 516709 w 2932086"/>
              <a:gd name="connsiteY172" fmla="*/ 2027977 h 2932086"/>
              <a:gd name="connsiteX173" fmla="*/ 516576 w 2932086"/>
              <a:gd name="connsiteY173" fmla="*/ 2028291 h 2932086"/>
              <a:gd name="connsiteX174" fmla="*/ 514465 w 2932086"/>
              <a:gd name="connsiteY174" fmla="*/ 2019132 h 2932086"/>
              <a:gd name="connsiteX175" fmla="*/ 508238 w 2932086"/>
              <a:gd name="connsiteY175" fmla="*/ 1936840 h 2932086"/>
              <a:gd name="connsiteX176" fmla="*/ 508238 w 2932086"/>
              <a:gd name="connsiteY176" fmla="*/ 1739606 h 2932086"/>
              <a:gd name="connsiteX177" fmla="*/ 545016 w 2932086"/>
              <a:gd name="connsiteY177" fmla="*/ 1660591 h 2932086"/>
              <a:gd name="connsiteX178" fmla="*/ 991787 w 2932086"/>
              <a:gd name="connsiteY178" fmla="*/ 1376654 h 2932086"/>
              <a:gd name="connsiteX179" fmla="*/ 983181 w 2932086"/>
              <a:gd name="connsiteY179" fmla="*/ 1419281 h 2932086"/>
              <a:gd name="connsiteX180" fmla="*/ 959559 w 2932086"/>
              <a:gd name="connsiteY180" fmla="*/ 1454317 h 2932086"/>
              <a:gd name="connsiteX181" fmla="*/ 954752 w 2932086"/>
              <a:gd name="connsiteY181" fmla="*/ 1457559 h 2932086"/>
              <a:gd name="connsiteX182" fmla="*/ 2924649 w 2932086"/>
              <a:gd name="connsiteY182" fmla="*/ 1318754 h 2932086"/>
              <a:gd name="connsiteX183" fmla="*/ 2932086 w 2932086"/>
              <a:gd name="connsiteY183" fmla="*/ 1466043 h 2932086"/>
              <a:gd name="connsiteX184" fmla="*/ 2924517 w 2932086"/>
              <a:gd name="connsiteY184" fmla="*/ 1615938 h 2932086"/>
              <a:gd name="connsiteX185" fmla="*/ 2924360 w 2932086"/>
              <a:gd name="connsiteY185" fmla="*/ 1616967 h 2932086"/>
              <a:gd name="connsiteX186" fmla="*/ 2922743 w 2932086"/>
              <a:gd name="connsiteY186" fmla="*/ 1620517 h 2932086"/>
              <a:gd name="connsiteX187" fmla="*/ 2780208 w 2932086"/>
              <a:gd name="connsiteY187" fmla="*/ 1944647 h 2932086"/>
              <a:gd name="connsiteX188" fmla="*/ 2883828 w 2932086"/>
              <a:gd name="connsiteY188" fmla="*/ 1733445 h 2932086"/>
              <a:gd name="connsiteX189" fmla="*/ 2917472 w 2932086"/>
              <a:gd name="connsiteY189" fmla="*/ 1662100 h 2932086"/>
              <a:gd name="connsiteX190" fmla="*/ 2902301 w 2932086"/>
              <a:gd name="connsiteY190" fmla="*/ 1761502 h 2932086"/>
              <a:gd name="connsiteX191" fmla="*/ 1466043 w 2932086"/>
              <a:gd name="connsiteY191" fmla="*/ 2932086 h 2932086"/>
              <a:gd name="connsiteX192" fmla="*/ 1316149 w 2932086"/>
              <a:gd name="connsiteY192" fmla="*/ 2924517 h 2932086"/>
              <a:gd name="connsiteX193" fmla="*/ 1184951 w 2932086"/>
              <a:gd name="connsiteY193" fmla="*/ 2904494 h 2932086"/>
              <a:gd name="connsiteX194" fmla="*/ 1214076 w 2932086"/>
              <a:gd name="connsiteY194" fmla="*/ 2842871 h 2932086"/>
              <a:gd name="connsiteX195" fmla="*/ 1229553 w 2932086"/>
              <a:gd name="connsiteY195" fmla="*/ 2809644 h 2932086"/>
              <a:gd name="connsiteX196" fmla="*/ 1343787 w 2932086"/>
              <a:gd name="connsiteY196" fmla="*/ 2824881 h 2932086"/>
              <a:gd name="connsiteX197" fmla="*/ 1466043 w 2932086"/>
              <a:gd name="connsiteY197" fmla="*/ 2830284 h 2932086"/>
              <a:gd name="connsiteX198" fmla="*/ 2333827 w 2932086"/>
              <a:gd name="connsiteY198" fmla="*/ 2518758 h 2932086"/>
              <a:gd name="connsiteX199" fmla="*/ 2414825 w 2932086"/>
              <a:gd name="connsiteY199" fmla="*/ 2445142 h 2932086"/>
              <a:gd name="connsiteX200" fmla="*/ 2333827 w 2932086"/>
              <a:gd name="connsiteY200" fmla="*/ 2371526 h 2932086"/>
              <a:gd name="connsiteX201" fmla="*/ 2283677 w 2932086"/>
              <a:gd name="connsiteY201" fmla="*/ 2334024 h 2932086"/>
              <a:gd name="connsiteX202" fmla="*/ 2262924 w 2932086"/>
              <a:gd name="connsiteY202" fmla="*/ 2353809 h 2932086"/>
              <a:gd name="connsiteX203" fmla="*/ 2129537 w 2932086"/>
              <a:gd name="connsiteY203" fmla="*/ 2434737 h 2932086"/>
              <a:gd name="connsiteX204" fmla="*/ 2074244 w 2932086"/>
              <a:gd name="connsiteY204" fmla="*/ 2451901 h 2932086"/>
              <a:gd name="connsiteX205" fmla="*/ 2072921 w 2932086"/>
              <a:gd name="connsiteY205" fmla="*/ 2458452 h 2932086"/>
              <a:gd name="connsiteX206" fmla="*/ 1917377 w 2932086"/>
              <a:gd name="connsiteY206" fmla="*/ 2561553 h 2932086"/>
              <a:gd name="connsiteX207" fmla="*/ 1344205 w 2932086"/>
              <a:gd name="connsiteY207" fmla="*/ 2561553 h 2932086"/>
              <a:gd name="connsiteX208" fmla="*/ 1369604 w 2932086"/>
              <a:gd name="connsiteY208" fmla="*/ 2506070 h 2932086"/>
              <a:gd name="connsiteX209" fmla="*/ 1378985 w 2932086"/>
              <a:gd name="connsiteY209" fmla="*/ 2485269 h 2932086"/>
              <a:gd name="connsiteX210" fmla="*/ 1879356 w 2932086"/>
              <a:gd name="connsiteY210" fmla="*/ 2485269 h 2932086"/>
              <a:gd name="connsiteX211" fmla="*/ 2006056 w 2932086"/>
              <a:gd name="connsiteY211" fmla="*/ 2358569 h 2932086"/>
              <a:gd name="connsiteX212" fmla="*/ 2006056 w 2932086"/>
              <a:gd name="connsiteY212" fmla="*/ 2256503 h 2932086"/>
              <a:gd name="connsiteX213" fmla="*/ 1777290 w 2932086"/>
              <a:gd name="connsiteY213" fmla="*/ 2027737 h 2932086"/>
              <a:gd name="connsiteX214" fmla="*/ 1724420 w 2932086"/>
              <a:gd name="connsiteY214" fmla="*/ 2027737 h 2932086"/>
              <a:gd name="connsiteX215" fmla="*/ 1729014 w 2932086"/>
              <a:gd name="connsiteY215" fmla="*/ 2017924 h 2932086"/>
              <a:gd name="connsiteX216" fmla="*/ 1759720 w 2932086"/>
              <a:gd name="connsiteY216" fmla="*/ 1951953 h 2932086"/>
              <a:gd name="connsiteX217" fmla="*/ 1781387 w 2932086"/>
              <a:gd name="connsiteY217" fmla="*/ 1951953 h 2932086"/>
              <a:gd name="connsiteX218" fmla="*/ 2086187 w 2932086"/>
              <a:gd name="connsiteY218" fmla="*/ 2256753 h 2932086"/>
              <a:gd name="connsiteX219" fmla="*/ 2086187 w 2932086"/>
              <a:gd name="connsiteY219" fmla="*/ 2358572 h 2932086"/>
              <a:gd name="connsiteX220" fmla="*/ 2096099 w 2932086"/>
              <a:gd name="connsiteY220" fmla="*/ 2355495 h 2932086"/>
              <a:gd name="connsiteX221" fmla="*/ 2368006 w 2932086"/>
              <a:gd name="connsiteY221" fmla="*/ 1945282 h 2932086"/>
              <a:gd name="connsiteX222" fmla="*/ 2368006 w 2932086"/>
              <a:gd name="connsiteY222" fmla="*/ 1944571 h 2932086"/>
              <a:gd name="connsiteX223" fmla="*/ 2377605 w 2932086"/>
              <a:gd name="connsiteY223" fmla="*/ 1925334 h 2932086"/>
              <a:gd name="connsiteX224" fmla="*/ 2433485 w 2932086"/>
              <a:gd name="connsiteY224" fmla="*/ 1809363 h 2932086"/>
              <a:gd name="connsiteX225" fmla="*/ 2459565 w 2932086"/>
              <a:gd name="connsiteY225" fmla="*/ 1754181 h 2932086"/>
              <a:gd name="connsiteX226" fmla="*/ 2459565 w 2932086"/>
              <a:gd name="connsiteY226" fmla="*/ 1936840 h 2932086"/>
              <a:gd name="connsiteX227" fmla="*/ 2367280 w 2932086"/>
              <a:gd name="connsiteY227" fmla="*/ 2238962 h 2932086"/>
              <a:gd name="connsiteX228" fmla="*/ 2352135 w 2932086"/>
              <a:gd name="connsiteY228" fmla="*/ 2258237 h 2932086"/>
              <a:gd name="connsiteX229" fmla="*/ 2398583 w 2932086"/>
              <a:gd name="connsiteY229" fmla="*/ 2292970 h 2932086"/>
              <a:gd name="connsiteX230" fmla="*/ 2484730 w 2932086"/>
              <a:gd name="connsiteY230" fmla="*/ 2371266 h 2932086"/>
              <a:gd name="connsiteX231" fmla="*/ 2518758 w 2932086"/>
              <a:gd name="connsiteY231" fmla="*/ 2333827 h 2932086"/>
              <a:gd name="connsiteX232" fmla="*/ 2824880 w 2932086"/>
              <a:gd name="connsiteY232" fmla="*/ 1588299 h 2932086"/>
              <a:gd name="connsiteX233" fmla="*/ 2827511 w 2932086"/>
              <a:gd name="connsiteY233" fmla="*/ 1528787 h 2932086"/>
              <a:gd name="connsiteX234" fmla="*/ 2832208 w 2932086"/>
              <a:gd name="connsiteY234" fmla="*/ 1518695 h 2932086"/>
              <a:gd name="connsiteX235" fmla="*/ 2900197 w 2932086"/>
              <a:gd name="connsiteY235" fmla="*/ 1371842 h 2932086"/>
              <a:gd name="connsiteX236" fmla="*/ 2053753 w 2932086"/>
              <a:gd name="connsiteY236" fmla="*/ 1282841 h 2932086"/>
              <a:gd name="connsiteX237" fmla="*/ 2035838 w 2932086"/>
              <a:gd name="connsiteY237" fmla="*/ 1320831 h 2932086"/>
              <a:gd name="connsiteX238" fmla="*/ 2001800 w 2932086"/>
              <a:gd name="connsiteY238" fmla="*/ 1393530 h 2932086"/>
              <a:gd name="connsiteX239" fmla="*/ 1998337 w 2932086"/>
              <a:gd name="connsiteY239" fmla="*/ 1376377 h 2932086"/>
              <a:gd name="connsiteX240" fmla="*/ 2030621 w 2932086"/>
              <a:gd name="connsiteY240" fmla="*/ 1298437 h 2932086"/>
              <a:gd name="connsiteX241" fmla="*/ 861464 w 2932086"/>
              <a:gd name="connsiteY241" fmla="*/ 1270222 h 2932086"/>
              <a:gd name="connsiteX242" fmla="*/ 822557 w 2932086"/>
              <a:gd name="connsiteY242" fmla="*/ 1354260 h 2932086"/>
              <a:gd name="connsiteX243" fmla="*/ 787514 w 2932086"/>
              <a:gd name="connsiteY243" fmla="*/ 1430342 h 2932086"/>
              <a:gd name="connsiteX244" fmla="*/ 780057 w 2932086"/>
              <a:gd name="connsiteY244" fmla="*/ 1419281 h 2932086"/>
              <a:gd name="connsiteX245" fmla="*/ 771395 w 2932086"/>
              <a:gd name="connsiteY245" fmla="*/ 1376377 h 2932086"/>
              <a:gd name="connsiteX246" fmla="*/ 838715 w 2932086"/>
              <a:gd name="connsiteY246" fmla="*/ 1274815 h 2932086"/>
              <a:gd name="connsiteX247" fmla="*/ 2108561 w 2932086"/>
              <a:gd name="connsiteY247" fmla="*/ 1266153 h 2932086"/>
              <a:gd name="connsiteX248" fmla="*/ 2218785 w 2932086"/>
              <a:gd name="connsiteY248" fmla="*/ 1376377 h 2932086"/>
              <a:gd name="connsiteX249" fmla="*/ 2108561 w 2932086"/>
              <a:gd name="connsiteY249" fmla="*/ 1486601 h 2932086"/>
              <a:gd name="connsiteX250" fmla="*/ 2006999 w 2932086"/>
              <a:gd name="connsiteY250" fmla="*/ 1419281 h 2932086"/>
              <a:gd name="connsiteX251" fmla="*/ 2006464 w 2932086"/>
              <a:gd name="connsiteY251" fmla="*/ 1416630 h 2932086"/>
              <a:gd name="connsiteX252" fmla="*/ 2047613 w 2932086"/>
              <a:gd name="connsiteY252" fmla="*/ 1326268 h 2932086"/>
              <a:gd name="connsiteX253" fmla="*/ 2071397 w 2932086"/>
              <a:gd name="connsiteY253" fmla="*/ 1273656 h 2932086"/>
              <a:gd name="connsiteX254" fmla="*/ 881619 w 2932086"/>
              <a:gd name="connsiteY254" fmla="*/ 1266153 h 2932086"/>
              <a:gd name="connsiteX255" fmla="*/ 983181 w 2932086"/>
              <a:gd name="connsiteY255" fmla="*/ 1333473 h 2932086"/>
              <a:gd name="connsiteX256" fmla="*/ 986868 w 2932086"/>
              <a:gd name="connsiteY256" fmla="*/ 1351734 h 2932086"/>
              <a:gd name="connsiteX257" fmla="*/ 936216 w 2932086"/>
              <a:gd name="connsiteY257" fmla="*/ 1460474 h 2932086"/>
              <a:gd name="connsiteX258" fmla="*/ 929872 w 2932086"/>
              <a:gd name="connsiteY258" fmla="*/ 1474333 h 2932086"/>
              <a:gd name="connsiteX259" fmla="*/ 924523 w 2932086"/>
              <a:gd name="connsiteY259" fmla="*/ 1477939 h 2932086"/>
              <a:gd name="connsiteX260" fmla="*/ 881619 w 2932086"/>
              <a:gd name="connsiteY260" fmla="*/ 1486601 h 2932086"/>
              <a:gd name="connsiteX261" fmla="*/ 803679 w 2932086"/>
              <a:gd name="connsiteY261" fmla="*/ 1454317 h 2932086"/>
              <a:gd name="connsiteX262" fmla="*/ 797625 w 2932086"/>
              <a:gd name="connsiteY262" fmla="*/ 1445338 h 2932086"/>
              <a:gd name="connsiteX263" fmla="*/ 836756 w 2932086"/>
              <a:gd name="connsiteY263" fmla="*/ 1360817 h 2932086"/>
              <a:gd name="connsiteX264" fmla="*/ 880228 w 2932086"/>
              <a:gd name="connsiteY264" fmla="*/ 1266434 h 2932086"/>
              <a:gd name="connsiteX265" fmla="*/ 2721271 w 2932086"/>
              <a:gd name="connsiteY265" fmla="*/ 711485 h 2932086"/>
              <a:gd name="connsiteX266" fmla="*/ 2755143 w 2932086"/>
              <a:gd name="connsiteY266" fmla="*/ 767240 h 2932086"/>
              <a:gd name="connsiteX267" fmla="*/ 2866176 w 2932086"/>
              <a:gd name="connsiteY267" fmla="*/ 1030087 h 2932086"/>
              <a:gd name="connsiteX268" fmla="*/ 2875199 w 2932086"/>
              <a:gd name="connsiteY268" fmla="*/ 1065181 h 2932086"/>
              <a:gd name="connsiteX269" fmla="*/ 2873884 w 2932086"/>
              <a:gd name="connsiteY269" fmla="*/ 1068119 h 2932086"/>
              <a:gd name="connsiteX270" fmla="*/ 2820361 w 2932086"/>
              <a:gd name="connsiteY270" fmla="*/ 1194455 h 2932086"/>
              <a:gd name="connsiteX271" fmla="*/ 2849579 w 2932086"/>
              <a:gd name="connsiteY271" fmla="*/ 1138442 h 2932086"/>
              <a:gd name="connsiteX272" fmla="*/ 2878607 w 2932086"/>
              <a:gd name="connsiteY272" fmla="*/ 1078434 h 2932086"/>
              <a:gd name="connsiteX273" fmla="*/ 2902301 w 2932086"/>
              <a:gd name="connsiteY273" fmla="*/ 1170585 h 2932086"/>
              <a:gd name="connsiteX274" fmla="*/ 2920607 w 2932086"/>
              <a:gd name="connsiteY274" fmla="*/ 1290529 h 2932086"/>
              <a:gd name="connsiteX275" fmla="*/ 2885997 w 2932086"/>
              <a:gd name="connsiteY275" fmla="*/ 1365285 h 2932086"/>
              <a:gd name="connsiteX276" fmla="*/ 2829296 w 2932086"/>
              <a:gd name="connsiteY276" fmla="*/ 1488389 h 2932086"/>
              <a:gd name="connsiteX277" fmla="*/ 2830284 w 2932086"/>
              <a:gd name="connsiteY277" fmla="*/ 1466043 h 2932086"/>
              <a:gd name="connsiteX278" fmla="*/ 2768950 w 2932086"/>
              <a:gd name="connsiteY278" fmla="*/ 1060359 h 2932086"/>
              <a:gd name="connsiteX279" fmla="*/ 2758081 w 2932086"/>
              <a:gd name="connsiteY279" fmla="*/ 1030662 h 2932086"/>
              <a:gd name="connsiteX280" fmla="*/ 2710206 w 2932086"/>
              <a:gd name="connsiteY280" fmla="*/ 1051967 h 2932086"/>
              <a:gd name="connsiteX281" fmla="*/ 2585388 w 2932086"/>
              <a:gd name="connsiteY281" fmla="*/ 1082867 h 2932086"/>
              <a:gd name="connsiteX282" fmla="*/ 2547529 w 2932086"/>
              <a:gd name="connsiteY282" fmla="*/ 1085673 h 2932086"/>
              <a:gd name="connsiteX283" fmla="*/ 2547782 w 2932086"/>
              <a:gd name="connsiteY283" fmla="*/ 1085144 h 2932086"/>
              <a:gd name="connsiteX284" fmla="*/ 2660695 w 2932086"/>
              <a:gd name="connsiteY284" fmla="*/ 843814 h 2932086"/>
              <a:gd name="connsiteX285" fmla="*/ 2665017 w 2932086"/>
              <a:gd name="connsiteY285" fmla="*/ 834373 h 2932086"/>
              <a:gd name="connsiteX286" fmla="*/ 2676227 w 2932086"/>
              <a:gd name="connsiteY286" fmla="*/ 837769 h 2932086"/>
              <a:gd name="connsiteX287" fmla="*/ 2669682 w 2932086"/>
              <a:gd name="connsiteY287" fmla="*/ 824182 h 2932086"/>
              <a:gd name="connsiteX288" fmla="*/ 1906384 w 2932086"/>
              <a:gd name="connsiteY288" fmla="*/ 592012 h 2932086"/>
              <a:gd name="connsiteX289" fmla="*/ 1906893 w 2932086"/>
              <a:gd name="connsiteY289" fmla="*/ 592212 h 2932086"/>
              <a:gd name="connsiteX290" fmla="*/ 2029405 w 2932086"/>
              <a:gd name="connsiteY290" fmla="*/ 662629 h 2932086"/>
              <a:gd name="connsiteX291" fmla="*/ 2044655 w 2932086"/>
              <a:gd name="connsiteY291" fmla="*/ 675212 h 2932086"/>
              <a:gd name="connsiteX292" fmla="*/ 2027684 w 2932086"/>
              <a:gd name="connsiteY292" fmla="*/ 713971 h 2932086"/>
              <a:gd name="connsiteX293" fmla="*/ 2010470 w 2932086"/>
              <a:gd name="connsiteY293" fmla="*/ 754417 h 2932086"/>
              <a:gd name="connsiteX294" fmla="*/ 2005480 w 2932086"/>
              <a:gd name="connsiteY294" fmla="*/ 766919 h 2932086"/>
              <a:gd name="connsiteX295" fmla="*/ 1978213 w 2932086"/>
              <a:gd name="connsiteY295" fmla="*/ 744422 h 2932086"/>
              <a:gd name="connsiteX296" fmla="*/ 1865388 w 2932086"/>
              <a:gd name="connsiteY296" fmla="*/ 683183 h 2932086"/>
              <a:gd name="connsiteX297" fmla="*/ 1884606 w 2932086"/>
              <a:gd name="connsiteY297" fmla="*/ 640673 h 2932086"/>
              <a:gd name="connsiteX298" fmla="*/ 1147214 w 2932086"/>
              <a:gd name="connsiteY298" fmla="*/ 558209 h 2932086"/>
              <a:gd name="connsiteX299" fmla="*/ 1128357 w 2932086"/>
              <a:gd name="connsiteY299" fmla="*/ 599149 h 2932086"/>
              <a:gd name="connsiteX300" fmla="*/ 1085704 w 2932086"/>
              <a:gd name="connsiteY300" fmla="*/ 692254 h 2932086"/>
              <a:gd name="connsiteX301" fmla="*/ 989591 w 2932086"/>
              <a:gd name="connsiteY301" fmla="*/ 744422 h 2932086"/>
              <a:gd name="connsiteX302" fmla="*/ 941669 w 2932086"/>
              <a:gd name="connsiteY302" fmla="*/ 783962 h 2932086"/>
              <a:gd name="connsiteX303" fmla="*/ 942545 w 2932086"/>
              <a:gd name="connsiteY303" fmla="*/ 781457 h 2932086"/>
              <a:gd name="connsiteX304" fmla="*/ 940533 w 2932086"/>
              <a:gd name="connsiteY304" fmla="*/ 784900 h 2932086"/>
              <a:gd name="connsiteX305" fmla="*/ 858746 w 2932086"/>
              <a:gd name="connsiteY305" fmla="*/ 852379 h 2932086"/>
              <a:gd name="connsiteX306" fmla="*/ 818616 w 2932086"/>
              <a:gd name="connsiteY306" fmla="*/ 901017 h 2932086"/>
              <a:gd name="connsiteX307" fmla="*/ 822370 w 2932086"/>
              <a:gd name="connsiteY307" fmla="*/ 893075 h 2932086"/>
              <a:gd name="connsiteX308" fmla="*/ 900692 w 2932086"/>
              <a:gd name="connsiteY308" fmla="*/ 724933 h 2932086"/>
              <a:gd name="connsiteX309" fmla="*/ 923636 w 2932086"/>
              <a:gd name="connsiteY309" fmla="*/ 674811 h 2932086"/>
              <a:gd name="connsiteX310" fmla="*/ 938400 w 2932086"/>
              <a:gd name="connsiteY310" fmla="*/ 662629 h 2932086"/>
              <a:gd name="connsiteX311" fmla="*/ 976327 w 2932086"/>
              <a:gd name="connsiteY311" fmla="*/ 640830 h 2932086"/>
              <a:gd name="connsiteX312" fmla="*/ 968332 w 2932086"/>
              <a:gd name="connsiteY312" fmla="*/ 659673 h 2932086"/>
              <a:gd name="connsiteX313" fmla="*/ 962924 w 2932086"/>
              <a:gd name="connsiteY313" fmla="*/ 675145 h 2932086"/>
              <a:gd name="connsiteX314" fmla="*/ 971194 w 2932086"/>
              <a:gd name="connsiteY314" fmla="*/ 660995 h 2932086"/>
              <a:gd name="connsiteX315" fmla="*/ 983286 w 2932086"/>
              <a:gd name="connsiteY315" fmla="*/ 636830 h 2932086"/>
              <a:gd name="connsiteX316" fmla="*/ 1060912 w 2932086"/>
              <a:gd name="connsiteY316" fmla="*/ 592212 h 2932086"/>
              <a:gd name="connsiteX317" fmla="*/ 1531130 w 2932086"/>
              <a:gd name="connsiteY317" fmla="*/ 499574 h 2932086"/>
              <a:gd name="connsiteX318" fmla="*/ 1632486 w 2932086"/>
              <a:gd name="connsiteY318" fmla="*/ 507243 h 2932086"/>
              <a:gd name="connsiteX319" fmla="*/ 1774035 w 2932086"/>
              <a:gd name="connsiteY319" fmla="*/ 539865 h 2932086"/>
              <a:gd name="connsiteX320" fmla="*/ 1897244 w 2932086"/>
              <a:gd name="connsiteY320" fmla="*/ 588411 h 2932086"/>
              <a:gd name="connsiteX321" fmla="*/ 1874565 w 2932086"/>
              <a:gd name="connsiteY321" fmla="*/ 636037 h 2932086"/>
              <a:gd name="connsiteX322" fmla="*/ 1854993 w 2932086"/>
              <a:gd name="connsiteY322" fmla="*/ 677541 h 2932086"/>
              <a:gd name="connsiteX323" fmla="*/ 1828035 w 2932086"/>
              <a:gd name="connsiteY323" fmla="*/ 662908 h 2932086"/>
              <a:gd name="connsiteX324" fmla="*/ 1662080 w 2932086"/>
              <a:gd name="connsiteY324" fmla="*/ 611393 h 2932086"/>
              <a:gd name="connsiteX325" fmla="*/ 1487570 w 2932086"/>
              <a:gd name="connsiteY325" fmla="*/ 593801 h 2932086"/>
              <a:gd name="connsiteX326" fmla="*/ 1518625 w 2932086"/>
              <a:gd name="connsiteY326" fmla="*/ 526724 h 2932086"/>
              <a:gd name="connsiteX327" fmla="*/ 1483902 w 2932086"/>
              <a:gd name="connsiteY327" fmla="*/ 496001 h 2932086"/>
              <a:gd name="connsiteX328" fmla="*/ 1514540 w 2932086"/>
              <a:gd name="connsiteY328" fmla="*/ 498319 h 2932086"/>
              <a:gd name="connsiteX329" fmla="*/ 1504425 w 2932086"/>
              <a:gd name="connsiteY329" fmla="*/ 520167 h 2932086"/>
              <a:gd name="connsiteX330" fmla="*/ 1470037 w 2932086"/>
              <a:gd name="connsiteY330" fmla="*/ 594829 h 2932086"/>
              <a:gd name="connsiteX331" fmla="*/ 1305725 w 2932086"/>
              <a:gd name="connsiteY331" fmla="*/ 611393 h 2932086"/>
              <a:gd name="connsiteX332" fmla="*/ 1154856 w 2932086"/>
              <a:gd name="connsiteY332" fmla="*/ 658225 h 2932086"/>
              <a:gd name="connsiteX333" fmla="*/ 1160888 w 2932086"/>
              <a:gd name="connsiteY333" fmla="*/ 644008 h 2932086"/>
              <a:gd name="connsiteX334" fmla="*/ 1166296 w 2932086"/>
              <a:gd name="connsiteY334" fmla="*/ 628536 h 2932086"/>
              <a:gd name="connsiteX335" fmla="*/ 1158026 w 2932086"/>
              <a:gd name="connsiteY335" fmla="*/ 642686 h 2932086"/>
              <a:gd name="connsiteX336" fmla="*/ 1149403 w 2932086"/>
              <a:gd name="connsiteY336" fmla="*/ 659918 h 2932086"/>
              <a:gd name="connsiteX337" fmla="*/ 1139769 w 2932086"/>
              <a:gd name="connsiteY337" fmla="*/ 662908 h 2932086"/>
              <a:gd name="connsiteX338" fmla="*/ 1107406 w 2932086"/>
              <a:gd name="connsiteY338" fmla="*/ 680474 h 2932086"/>
              <a:gd name="connsiteX339" fmla="*/ 1142269 w 2932086"/>
              <a:gd name="connsiteY339" fmla="*/ 605573 h 2932086"/>
              <a:gd name="connsiteX340" fmla="*/ 1167987 w 2932086"/>
              <a:gd name="connsiteY340" fmla="*/ 550024 h 2932086"/>
              <a:gd name="connsiteX341" fmla="*/ 1193770 w 2932086"/>
              <a:gd name="connsiteY341" fmla="*/ 539865 h 2932086"/>
              <a:gd name="connsiteX342" fmla="*/ 1483902 w 2932086"/>
              <a:gd name="connsiteY342" fmla="*/ 496001 h 2932086"/>
              <a:gd name="connsiteX343" fmla="*/ 2558386 w 2932086"/>
              <a:gd name="connsiteY343" fmla="*/ 490674 h 2932086"/>
              <a:gd name="connsiteX344" fmla="*/ 2597313 w 2932086"/>
              <a:gd name="connsiteY344" fmla="*/ 533504 h 2932086"/>
              <a:gd name="connsiteX345" fmla="*/ 2681709 w 2932086"/>
              <a:gd name="connsiteY345" fmla="*/ 646365 h 2932086"/>
              <a:gd name="connsiteX346" fmla="*/ 2712107 w 2932086"/>
              <a:gd name="connsiteY346" fmla="*/ 696401 h 2932086"/>
              <a:gd name="connsiteX347" fmla="*/ 2660375 w 2932086"/>
              <a:gd name="connsiteY347" fmla="*/ 807460 h 2932086"/>
              <a:gd name="connsiteX348" fmla="*/ 2569001 w 2932086"/>
              <a:gd name="connsiteY348" fmla="*/ 662989 h 2932086"/>
              <a:gd name="connsiteX349" fmla="*/ 2510083 w 2932086"/>
              <a:gd name="connsiteY349" fmla="*/ 592452 h 2932086"/>
              <a:gd name="connsiteX350" fmla="*/ 2541847 w 2932086"/>
              <a:gd name="connsiteY350" fmla="*/ 525748 h 2932086"/>
              <a:gd name="connsiteX351" fmla="*/ 2455206 w 2932086"/>
              <a:gd name="connsiteY351" fmla="*/ 386236 h 2932086"/>
              <a:gd name="connsiteX352" fmla="*/ 2502692 w 2932086"/>
              <a:gd name="connsiteY352" fmla="*/ 429394 h 2932086"/>
              <a:gd name="connsiteX353" fmla="*/ 2549824 w 2932086"/>
              <a:gd name="connsiteY353" fmla="*/ 481253 h 2932086"/>
              <a:gd name="connsiteX354" fmla="*/ 2531806 w 2932086"/>
              <a:gd name="connsiteY354" fmla="*/ 521112 h 2932086"/>
              <a:gd name="connsiteX355" fmla="*/ 2503438 w 2932086"/>
              <a:gd name="connsiteY355" fmla="*/ 584497 h 2932086"/>
              <a:gd name="connsiteX356" fmla="*/ 2453574 w 2932086"/>
              <a:gd name="connsiteY356" fmla="*/ 524799 h 2932086"/>
              <a:gd name="connsiteX357" fmla="*/ 2409486 w 2932086"/>
              <a:gd name="connsiteY357" fmla="*/ 484246 h 2932086"/>
              <a:gd name="connsiteX358" fmla="*/ 2426621 w 2932086"/>
              <a:gd name="connsiteY358" fmla="*/ 447649 h 2932086"/>
              <a:gd name="connsiteX359" fmla="*/ 2200103 w 2932086"/>
              <a:gd name="connsiteY359" fmla="*/ 369593 h 2932086"/>
              <a:gd name="connsiteX360" fmla="*/ 2229613 w 2932086"/>
              <a:gd name="connsiteY360" fmla="*/ 392872 h 2932086"/>
              <a:gd name="connsiteX361" fmla="*/ 2337136 w 2932086"/>
              <a:gd name="connsiteY361" fmla="*/ 515169 h 2932086"/>
              <a:gd name="connsiteX362" fmla="*/ 2361103 w 2932086"/>
              <a:gd name="connsiteY362" fmla="*/ 556752 h 2932086"/>
              <a:gd name="connsiteX363" fmla="*/ 2357009 w 2932086"/>
              <a:gd name="connsiteY363" fmla="*/ 565741 h 2932086"/>
              <a:gd name="connsiteX364" fmla="*/ 2214476 w 2932086"/>
              <a:gd name="connsiteY364" fmla="*/ 889870 h 2932086"/>
              <a:gd name="connsiteX365" fmla="*/ 2368783 w 2932086"/>
              <a:gd name="connsiteY365" fmla="*/ 571178 h 2932086"/>
              <a:gd name="connsiteX366" fmla="*/ 2369068 w 2932086"/>
              <a:gd name="connsiteY366" fmla="*/ 570571 h 2932086"/>
              <a:gd name="connsiteX367" fmla="*/ 2375531 w 2932086"/>
              <a:gd name="connsiteY367" fmla="*/ 581786 h 2932086"/>
              <a:gd name="connsiteX368" fmla="*/ 2418238 w 2932086"/>
              <a:gd name="connsiteY368" fmla="*/ 720445 h 2932086"/>
              <a:gd name="connsiteX369" fmla="*/ 2419236 w 2932086"/>
              <a:gd name="connsiteY369" fmla="*/ 806819 h 2932086"/>
              <a:gd name="connsiteX370" fmla="*/ 2432539 w 2932086"/>
              <a:gd name="connsiteY370" fmla="*/ 805833 h 2932086"/>
              <a:gd name="connsiteX371" fmla="*/ 2549310 w 2932086"/>
              <a:gd name="connsiteY371" fmla="*/ 812315 h 2932086"/>
              <a:gd name="connsiteX372" fmla="*/ 2649847 w 2932086"/>
              <a:gd name="connsiteY372" fmla="*/ 830061 h 2932086"/>
              <a:gd name="connsiteX373" fmla="*/ 2646495 w 2932086"/>
              <a:gd name="connsiteY373" fmla="*/ 837257 h 2932086"/>
              <a:gd name="connsiteX374" fmla="*/ 2536008 w 2932086"/>
              <a:gd name="connsiteY374" fmla="*/ 1079706 h 2932086"/>
              <a:gd name="connsiteX375" fmla="*/ 2532866 w 2932086"/>
              <a:gd name="connsiteY375" fmla="*/ 1086760 h 2932086"/>
              <a:gd name="connsiteX376" fmla="*/ 2432539 w 2932086"/>
              <a:gd name="connsiteY376" fmla="*/ 1094197 h 2932086"/>
              <a:gd name="connsiteX377" fmla="*/ 2382115 w 2932086"/>
              <a:gd name="connsiteY377" fmla="*/ 1090459 h 2932086"/>
              <a:gd name="connsiteX378" fmla="*/ 2382894 w 2932086"/>
              <a:gd name="connsiteY378" fmla="*/ 1091893 h 2932086"/>
              <a:gd name="connsiteX379" fmla="*/ 2459566 w 2932086"/>
              <a:gd name="connsiteY379" fmla="*/ 1471665 h 2932086"/>
              <a:gd name="connsiteX380" fmla="*/ 2459565 w 2932086"/>
              <a:gd name="connsiteY380" fmla="*/ 1720143 h 2932086"/>
              <a:gd name="connsiteX381" fmla="*/ 2454992 w 2932086"/>
              <a:gd name="connsiteY381" fmla="*/ 1730134 h 2932086"/>
              <a:gd name="connsiteX382" fmla="*/ 2369666 w 2932086"/>
              <a:gd name="connsiteY382" fmla="*/ 1921668 h 2932086"/>
              <a:gd name="connsiteX383" fmla="*/ 2368006 w 2932086"/>
              <a:gd name="connsiteY383" fmla="*/ 1925568 h 2932086"/>
              <a:gd name="connsiteX384" fmla="*/ 2368006 w 2932086"/>
              <a:gd name="connsiteY384" fmla="*/ 1477535 h 2932086"/>
              <a:gd name="connsiteX385" fmla="*/ 2217015 w 2932086"/>
              <a:gd name="connsiteY385" fmla="*/ 983224 h 2932086"/>
              <a:gd name="connsiteX386" fmla="*/ 2126066 w 2932086"/>
              <a:gd name="connsiteY386" fmla="*/ 872994 h 2932086"/>
              <a:gd name="connsiteX387" fmla="*/ 2138444 w 2932086"/>
              <a:gd name="connsiteY387" fmla="*/ 844726 h 2932086"/>
              <a:gd name="connsiteX388" fmla="*/ 2168594 w 2932086"/>
              <a:gd name="connsiteY388" fmla="*/ 769006 h 2932086"/>
              <a:gd name="connsiteX389" fmla="*/ 2130505 w 2932086"/>
              <a:gd name="connsiteY389" fmla="*/ 841060 h 2932086"/>
              <a:gd name="connsiteX390" fmla="*/ 2119091 w 2932086"/>
              <a:gd name="connsiteY390" fmla="*/ 864540 h 2932086"/>
              <a:gd name="connsiteX391" fmla="*/ 2109058 w 2932086"/>
              <a:gd name="connsiteY391" fmla="*/ 852379 h 2932086"/>
              <a:gd name="connsiteX392" fmla="*/ 2009150 w 2932086"/>
              <a:gd name="connsiteY392" fmla="*/ 769948 h 2932086"/>
              <a:gd name="connsiteX393" fmla="*/ 2015997 w 2932086"/>
              <a:gd name="connsiteY393" fmla="*/ 756969 h 2932086"/>
              <a:gd name="connsiteX394" fmla="*/ 2035623 w 2932086"/>
              <a:gd name="connsiteY394" fmla="*/ 717637 h 2932086"/>
              <a:gd name="connsiteX395" fmla="*/ 2052929 w 2932086"/>
              <a:gd name="connsiteY395" fmla="*/ 682038 h 2932086"/>
              <a:gd name="connsiteX396" fmla="*/ 2141912 w 2932086"/>
              <a:gd name="connsiteY396" fmla="*/ 755456 h 2932086"/>
              <a:gd name="connsiteX397" fmla="*/ 2141960 w 2932086"/>
              <a:gd name="connsiteY397" fmla="*/ 742870 h 2932086"/>
              <a:gd name="connsiteX398" fmla="*/ 2101903 w 2932086"/>
              <a:gd name="connsiteY398" fmla="*/ 601043 h 2932086"/>
              <a:gd name="connsiteX399" fmla="*/ 2096444 w 2932086"/>
              <a:gd name="connsiteY399" fmla="*/ 591211 h 2932086"/>
              <a:gd name="connsiteX400" fmla="*/ 2126093 w 2932086"/>
              <a:gd name="connsiteY400" fmla="*/ 528479 h 2932086"/>
              <a:gd name="connsiteX401" fmla="*/ 915881 w 2932086"/>
              <a:gd name="connsiteY401" fmla="*/ 312894 h 2932086"/>
              <a:gd name="connsiteX402" fmla="*/ 890039 w 2932086"/>
              <a:gd name="connsiteY402" fmla="*/ 368711 h 2932086"/>
              <a:gd name="connsiteX403" fmla="*/ 565908 w 2932086"/>
              <a:gd name="connsiteY403" fmla="*/ 1085521 h 2932086"/>
              <a:gd name="connsiteX404" fmla="*/ 563610 w 2932086"/>
              <a:gd name="connsiteY404" fmla="*/ 1092096 h 2932086"/>
              <a:gd name="connsiteX405" fmla="*/ 535265 w 2932086"/>
              <a:gd name="connsiteY405" fmla="*/ 1094197 h 2932086"/>
              <a:gd name="connsiteX406" fmla="*/ 348090 w 2932086"/>
              <a:gd name="connsiteY406" fmla="*/ 1076795 h 2932086"/>
              <a:gd name="connsiteX407" fmla="*/ 332919 w 2932086"/>
              <a:gd name="connsiteY407" fmla="*/ 1072837 h 2932086"/>
              <a:gd name="connsiteX408" fmla="*/ 373503 w 2932086"/>
              <a:gd name="connsiteY408" fmla="*/ 985710 h 2932086"/>
              <a:gd name="connsiteX409" fmla="*/ 450709 w 2932086"/>
              <a:gd name="connsiteY409" fmla="*/ 817052 h 2932086"/>
              <a:gd name="connsiteX410" fmla="*/ 453019 w 2932086"/>
              <a:gd name="connsiteY410" fmla="*/ 811930 h 2932086"/>
              <a:gd name="connsiteX411" fmla="*/ 535265 w 2932086"/>
              <a:gd name="connsiteY411" fmla="*/ 805833 h 2932086"/>
              <a:gd name="connsiteX412" fmla="*/ 615310 w 2932086"/>
              <a:gd name="connsiteY412" fmla="*/ 811767 h 2932086"/>
              <a:gd name="connsiteX413" fmla="*/ 616364 w 2932086"/>
              <a:gd name="connsiteY413" fmla="*/ 720445 h 2932086"/>
              <a:gd name="connsiteX414" fmla="*/ 872778 w 2932086"/>
              <a:gd name="connsiteY414" fmla="*/ 339399 h 2932086"/>
              <a:gd name="connsiteX415" fmla="*/ 2261490 w 2932086"/>
              <a:gd name="connsiteY415" fmla="*/ 235656 h 2932086"/>
              <a:gd name="connsiteX416" fmla="*/ 2285722 w 2932086"/>
              <a:gd name="connsiteY416" fmla="*/ 250377 h 2932086"/>
              <a:gd name="connsiteX417" fmla="*/ 2398582 w 2932086"/>
              <a:gd name="connsiteY417" fmla="*/ 334773 h 2932086"/>
              <a:gd name="connsiteX418" fmla="*/ 2443696 w 2932086"/>
              <a:gd name="connsiteY418" fmla="*/ 375775 h 2932086"/>
              <a:gd name="connsiteX419" fmla="*/ 2413538 w 2932086"/>
              <a:gd name="connsiteY419" fmla="*/ 441607 h 2932086"/>
              <a:gd name="connsiteX420" fmla="*/ 2398656 w 2932086"/>
              <a:gd name="connsiteY420" fmla="*/ 474286 h 2932086"/>
              <a:gd name="connsiteX421" fmla="*/ 2321130 w 2932086"/>
              <a:gd name="connsiteY421" fmla="*/ 402977 h 2932086"/>
              <a:gd name="connsiteX422" fmla="*/ 2218027 w 2932086"/>
              <a:gd name="connsiteY422" fmla="*/ 330600 h 2932086"/>
              <a:gd name="connsiteX423" fmla="*/ 1167931 w 2932086"/>
              <a:gd name="connsiteY423" fmla="*/ 213907 h 2932086"/>
              <a:gd name="connsiteX424" fmla="*/ 1161987 w 2932086"/>
              <a:gd name="connsiteY424" fmla="*/ 226881 h 2932086"/>
              <a:gd name="connsiteX425" fmla="*/ 1105458 w 2932086"/>
              <a:gd name="connsiteY425" fmla="*/ 351015 h 2932086"/>
              <a:gd name="connsiteX426" fmla="*/ 1078198 w 2932086"/>
              <a:gd name="connsiteY426" fmla="*/ 411317 h 2932086"/>
              <a:gd name="connsiteX427" fmla="*/ 1052137 w 2932086"/>
              <a:gd name="connsiteY427" fmla="*/ 432488 h 2932086"/>
              <a:gd name="connsiteX428" fmla="*/ 1014830 w 2932086"/>
              <a:gd name="connsiteY428" fmla="*/ 474287 h 2932086"/>
              <a:gd name="connsiteX429" fmla="*/ 1039879 w 2932086"/>
              <a:gd name="connsiteY429" fmla="*/ 418054 h 2932086"/>
              <a:gd name="connsiteX430" fmla="*/ 1093373 w 2932086"/>
              <a:gd name="connsiteY430" fmla="*/ 289021 h 2932086"/>
              <a:gd name="connsiteX431" fmla="*/ 999405 w 2932086"/>
              <a:gd name="connsiteY431" fmla="*/ 477046 h 2932086"/>
              <a:gd name="connsiteX432" fmla="*/ 976660 w 2932086"/>
              <a:gd name="connsiteY432" fmla="*/ 525169 h 2932086"/>
              <a:gd name="connsiteX433" fmla="*/ 964520 w 2932086"/>
              <a:gd name="connsiteY433" fmla="*/ 542313 h 2932086"/>
              <a:gd name="connsiteX434" fmla="*/ 909473 w 2932086"/>
              <a:gd name="connsiteY434" fmla="*/ 661333 h 2932086"/>
              <a:gd name="connsiteX435" fmla="*/ 906229 w 2932086"/>
              <a:gd name="connsiteY435" fmla="*/ 676005 h 2932086"/>
              <a:gd name="connsiteX436" fmla="*/ 886492 w 2932086"/>
              <a:gd name="connsiteY436" fmla="*/ 718376 h 2932086"/>
              <a:gd name="connsiteX437" fmla="*/ 809287 w 2932086"/>
              <a:gd name="connsiteY437" fmla="*/ 887033 h 2932086"/>
              <a:gd name="connsiteX438" fmla="*/ 784125 w 2932086"/>
              <a:gd name="connsiteY438" fmla="*/ 942821 h 2932086"/>
              <a:gd name="connsiteX439" fmla="*/ 750789 w 2932086"/>
              <a:gd name="connsiteY439" fmla="*/ 983224 h 2932086"/>
              <a:gd name="connsiteX440" fmla="*/ 599798 w 2932086"/>
              <a:gd name="connsiteY440" fmla="*/ 1477535 h 2932086"/>
              <a:gd name="connsiteX441" fmla="*/ 599798 w 2932086"/>
              <a:gd name="connsiteY441" fmla="*/ 1505036 h 2932086"/>
              <a:gd name="connsiteX442" fmla="*/ 598805 w 2932086"/>
              <a:gd name="connsiteY442" fmla="*/ 1507181 h 2932086"/>
              <a:gd name="connsiteX443" fmla="*/ 531105 w 2932086"/>
              <a:gd name="connsiteY443" fmla="*/ 1654167 h 2932086"/>
              <a:gd name="connsiteX444" fmla="*/ 508238 w 2932086"/>
              <a:gd name="connsiteY444" fmla="*/ 1704081 h 2932086"/>
              <a:gd name="connsiteX445" fmla="*/ 508238 w 2932086"/>
              <a:gd name="connsiteY445" fmla="*/ 1471665 h 2932086"/>
              <a:gd name="connsiteX446" fmla="*/ 584911 w 2932086"/>
              <a:gd name="connsiteY446" fmla="*/ 1091893 h 2932086"/>
              <a:gd name="connsiteX447" fmla="*/ 585689 w 2932086"/>
              <a:gd name="connsiteY447" fmla="*/ 1090459 h 2932086"/>
              <a:gd name="connsiteX448" fmla="*/ 565794 w 2932086"/>
              <a:gd name="connsiteY448" fmla="*/ 1091934 h 2932086"/>
              <a:gd name="connsiteX449" fmla="*/ 568770 w 2932086"/>
              <a:gd name="connsiteY449" fmla="*/ 1086843 h 2932086"/>
              <a:gd name="connsiteX450" fmla="*/ 904239 w 2932086"/>
              <a:gd name="connsiteY450" fmla="*/ 375268 h 2932086"/>
              <a:gd name="connsiteX451" fmla="*/ 939720 w 2932086"/>
              <a:gd name="connsiteY451" fmla="*/ 298235 h 2932086"/>
              <a:gd name="connsiteX452" fmla="*/ 949022 w 2932086"/>
              <a:gd name="connsiteY452" fmla="*/ 292515 h 2932086"/>
              <a:gd name="connsiteX453" fmla="*/ 1023756 w 2932086"/>
              <a:gd name="connsiteY453" fmla="*/ 257657 h 2932086"/>
              <a:gd name="connsiteX454" fmla="*/ 994302 w 2932086"/>
              <a:gd name="connsiteY454" fmla="*/ 320566 h 2932086"/>
              <a:gd name="connsiteX455" fmla="*/ 862709 w 2932086"/>
              <a:gd name="connsiteY455" fmla="*/ 604069 h 2932086"/>
              <a:gd name="connsiteX456" fmla="*/ 533170 w 2932086"/>
              <a:gd name="connsiteY456" fmla="*/ 1336350 h 2932086"/>
              <a:gd name="connsiteX457" fmla="*/ 876909 w 2932086"/>
              <a:gd name="connsiteY457" fmla="*/ 610626 h 2932086"/>
              <a:gd name="connsiteX458" fmla="*/ 1007386 w 2932086"/>
              <a:gd name="connsiteY458" fmla="*/ 326607 h 2932086"/>
              <a:gd name="connsiteX459" fmla="*/ 1042043 w 2932086"/>
              <a:gd name="connsiteY459" fmla="*/ 250503 h 2932086"/>
              <a:gd name="connsiteX460" fmla="*/ 1150286 w 2932086"/>
              <a:gd name="connsiteY460" fmla="*/ 216572 h 2932086"/>
              <a:gd name="connsiteX461" fmla="*/ 1652841 w 2932086"/>
              <a:gd name="connsiteY461" fmla="*/ 200735 h 2932086"/>
              <a:gd name="connsiteX462" fmla="*/ 1636074 w 2932086"/>
              <a:gd name="connsiteY462" fmla="*/ 236546 h 2932086"/>
              <a:gd name="connsiteX463" fmla="*/ 1606658 w 2932086"/>
              <a:gd name="connsiteY463" fmla="*/ 227325 h 2932086"/>
              <a:gd name="connsiteX464" fmla="*/ 1551552 w 2932086"/>
              <a:gd name="connsiteY464" fmla="*/ 219002 h 2932086"/>
              <a:gd name="connsiteX465" fmla="*/ 1552652 w 2932086"/>
              <a:gd name="connsiteY465" fmla="*/ 218587 h 2932086"/>
              <a:gd name="connsiteX466" fmla="*/ 1329328 w 2932086"/>
              <a:gd name="connsiteY466" fmla="*/ 199602 h 2932086"/>
              <a:gd name="connsiteX467" fmla="*/ 1377688 w 2932086"/>
              <a:gd name="connsiteY467" fmla="*/ 200009 h 2932086"/>
              <a:gd name="connsiteX468" fmla="*/ 1481951 w 2932086"/>
              <a:gd name="connsiteY468" fmla="*/ 218588 h 2932086"/>
              <a:gd name="connsiteX469" fmla="*/ 1483051 w 2932086"/>
              <a:gd name="connsiteY469" fmla="*/ 219002 h 2932086"/>
              <a:gd name="connsiteX470" fmla="*/ 1427945 w 2932086"/>
              <a:gd name="connsiteY470" fmla="*/ 227325 h 2932086"/>
              <a:gd name="connsiteX471" fmla="*/ 1310712 w 2932086"/>
              <a:gd name="connsiteY471" fmla="*/ 264075 h 2932086"/>
              <a:gd name="connsiteX472" fmla="*/ 1296385 w 2932086"/>
              <a:gd name="connsiteY472" fmla="*/ 271512 h 2932086"/>
              <a:gd name="connsiteX473" fmla="*/ 1768455 w 2932086"/>
              <a:gd name="connsiteY473" fmla="*/ 199069 h 2932086"/>
              <a:gd name="connsiteX474" fmla="*/ 2001550 w 2932086"/>
              <a:gd name="connsiteY474" fmla="*/ 253321 h 2932086"/>
              <a:gd name="connsiteX475" fmla="*/ 2161826 w 2932086"/>
              <a:gd name="connsiteY475" fmla="*/ 339399 h 2932086"/>
              <a:gd name="connsiteX476" fmla="*/ 2187520 w 2932086"/>
              <a:gd name="connsiteY476" fmla="*/ 359667 h 2932086"/>
              <a:gd name="connsiteX477" fmla="*/ 2113009 w 2932086"/>
              <a:gd name="connsiteY477" fmla="*/ 522438 h 2932086"/>
              <a:gd name="connsiteX478" fmla="*/ 2088470 w 2932086"/>
              <a:gd name="connsiteY478" fmla="*/ 576847 h 2932086"/>
              <a:gd name="connsiteX479" fmla="*/ 2063977 w 2932086"/>
              <a:gd name="connsiteY479" fmla="*/ 532728 h 2932086"/>
              <a:gd name="connsiteX480" fmla="*/ 2015069 w 2932086"/>
              <a:gd name="connsiteY480" fmla="*/ 467710 h 2932086"/>
              <a:gd name="connsiteX481" fmla="*/ 1976863 w 2932086"/>
              <a:gd name="connsiteY481" fmla="*/ 428617 h 2932086"/>
              <a:gd name="connsiteX482" fmla="*/ 1978185 w 2932086"/>
              <a:gd name="connsiteY482" fmla="*/ 424834 h 2932086"/>
              <a:gd name="connsiteX483" fmla="*/ 1976307 w 2932086"/>
              <a:gd name="connsiteY483" fmla="*/ 428048 h 2932086"/>
              <a:gd name="connsiteX484" fmla="*/ 1955894 w 2932086"/>
              <a:gd name="connsiteY484" fmla="*/ 407162 h 2932086"/>
              <a:gd name="connsiteX485" fmla="*/ 1723890 w 2932086"/>
              <a:gd name="connsiteY485" fmla="*/ 264075 h 2932086"/>
              <a:gd name="connsiteX486" fmla="*/ 1649929 w 2932086"/>
              <a:gd name="connsiteY486" fmla="*/ 240890 h 2932086"/>
              <a:gd name="connsiteX487" fmla="*/ 1668590 w 2932086"/>
              <a:gd name="connsiteY487" fmla="*/ 199911 h 2932086"/>
              <a:gd name="connsiteX488" fmla="*/ 1266148 w 2932086"/>
              <a:gd name="connsiteY488" fmla="*/ 199069 h 2932086"/>
              <a:gd name="connsiteX489" fmla="*/ 1313312 w 2932086"/>
              <a:gd name="connsiteY489" fmla="*/ 199467 h 2932086"/>
              <a:gd name="connsiteX490" fmla="*/ 1274488 w 2932086"/>
              <a:gd name="connsiteY490" fmla="*/ 282878 h 2932086"/>
              <a:gd name="connsiteX491" fmla="*/ 1168732 w 2932086"/>
              <a:gd name="connsiteY491" fmla="*/ 337771 h 2932086"/>
              <a:gd name="connsiteX492" fmla="*/ 1099534 w 2932086"/>
              <a:gd name="connsiteY492" fmla="*/ 393985 h 2932086"/>
              <a:gd name="connsiteX493" fmla="*/ 1117233 w 2932086"/>
              <a:gd name="connsiteY493" fmla="*/ 356452 h 2932086"/>
              <a:gd name="connsiteX494" fmla="*/ 1175070 w 2932086"/>
              <a:gd name="connsiteY494" fmla="*/ 232923 h 2932086"/>
              <a:gd name="connsiteX495" fmla="*/ 1185131 w 2932086"/>
              <a:gd name="connsiteY495" fmla="*/ 211308 h 2932086"/>
              <a:gd name="connsiteX496" fmla="*/ 915421 w 2932086"/>
              <a:gd name="connsiteY496" fmla="*/ 107879 h 2932086"/>
              <a:gd name="connsiteX497" fmla="*/ 911704 w 2932086"/>
              <a:gd name="connsiteY497" fmla="*/ 115998 h 2932086"/>
              <a:gd name="connsiteX498" fmla="*/ 878423 w 2932086"/>
              <a:gd name="connsiteY498" fmla="*/ 189790 h 2932086"/>
              <a:gd name="connsiteX499" fmla="*/ 851024 w 2932086"/>
              <a:gd name="connsiteY499" fmla="*/ 251296 h 2932086"/>
              <a:gd name="connsiteX500" fmla="*/ 758635 w 2932086"/>
              <a:gd name="connsiteY500" fmla="*/ 299308 h 2932086"/>
              <a:gd name="connsiteX501" fmla="*/ 266458 w 2932086"/>
              <a:gd name="connsiteY501" fmla="*/ 815765 h 2932086"/>
              <a:gd name="connsiteX502" fmla="*/ 249072 w 2932086"/>
              <a:gd name="connsiteY502" fmla="*/ 851857 h 2932086"/>
              <a:gd name="connsiteX503" fmla="*/ 257598 w 2932086"/>
              <a:gd name="connsiteY503" fmla="*/ 848063 h 2932086"/>
              <a:gd name="connsiteX504" fmla="*/ 382417 w 2932086"/>
              <a:gd name="connsiteY504" fmla="*/ 817164 h 2932086"/>
              <a:gd name="connsiteX505" fmla="*/ 436631 w 2932086"/>
              <a:gd name="connsiteY505" fmla="*/ 813145 h 2932086"/>
              <a:gd name="connsiteX506" fmla="*/ 359303 w 2932086"/>
              <a:gd name="connsiteY506" fmla="*/ 979153 h 2932086"/>
              <a:gd name="connsiteX507" fmla="*/ 318179 w 2932086"/>
              <a:gd name="connsiteY507" fmla="*/ 1068990 h 2932086"/>
              <a:gd name="connsiteX508" fmla="*/ 271236 w 2932086"/>
              <a:gd name="connsiteY508" fmla="*/ 1056742 h 2932086"/>
              <a:gd name="connsiteX509" fmla="*/ 209648 w 2932086"/>
              <a:gd name="connsiteY509" fmla="*/ 1030629 h 2932086"/>
              <a:gd name="connsiteX510" fmla="*/ 181088 w 2932086"/>
              <a:gd name="connsiteY510" fmla="*/ 1011309 h 2932086"/>
              <a:gd name="connsiteX511" fmla="*/ 163135 w 2932086"/>
              <a:gd name="connsiteY511" fmla="*/ 1060359 h 2932086"/>
              <a:gd name="connsiteX512" fmla="*/ 101802 w 2932086"/>
              <a:gd name="connsiteY512" fmla="*/ 1466043 h 2932086"/>
              <a:gd name="connsiteX513" fmla="*/ 149056 w 2932086"/>
              <a:gd name="connsiteY513" fmla="*/ 1823295 h 2932086"/>
              <a:gd name="connsiteX514" fmla="*/ 165888 w 2932086"/>
              <a:gd name="connsiteY514" fmla="*/ 1876270 h 2932086"/>
              <a:gd name="connsiteX515" fmla="*/ 134519 w 2932086"/>
              <a:gd name="connsiteY515" fmla="*/ 1945821 h 2932086"/>
              <a:gd name="connsiteX516" fmla="*/ 105819 w 2932086"/>
              <a:gd name="connsiteY516" fmla="*/ 2010250 h 2932086"/>
              <a:gd name="connsiteX517" fmla="*/ 105662 w 2932086"/>
              <a:gd name="connsiteY517" fmla="*/ 2010608 h 2932086"/>
              <a:gd name="connsiteX518" fmla="*/ 65911 w 2932086"/>
              <a:gd name="connsiteY518" fmla="*/ 1902000 h 2932086"/>
              <a:gd name="connsiteX519" fmla="*/ 0 w 2932086"/>
              <a:gd name="connsiteY519" fmla="*/ 1466043 h 2932086"/>
              <a:gd name="connsiteX520" fmla="*/ 895393 w 2932086"/>
              <a:gd name="connsiteY520" fmla="*/ 115209 h 2932086"/>
              <a:gd name="connsiteX521" fmla="*/ 1030747 w 2932086"/>
              <a:gd name="connsiteY521" fmla="*/ 65741 h 2932086"/>
              <a:gd name="connsiteX522" fmla="*/ 1021632 w 2932086"/>
              <a:gd name="connsiteY522" fmla="*/ 85208 h 2932086"/>
              <a:gd name="connsiteX523" fmla="*/ 969213 w 2932086"/>
              <a:gd name="connsiteY523" fmla="*/ 197827 h 2932086"/>
              <a:gd name="connsiteX524" fmla="*/ 919766 w 2932086"/>
              <a:gd name="connsiteY524" fmla="*/ 215573 h 2932086"/>
              <a:gd name="connsiteX525" fmla="*/ 867465 w 2932086"/>
              <a:gd name="connsiteY525" fmla="*/ 242752 h 2932086"/>
              <a:gd name="connsiteX526" fmla="*/ 890197 w 2932086"/>
              <a:gd name="connsiteY526" fmla="*/ 195227 h 2932086"/>
              <a:gd name="connsiteX527" fmla="*/ 924788 w 2932086"/>
              <a:gd name="connsiteY527" fmla="*/ 122040 h 2932086"/>
              <a:gd name="connsiteX528" fmla="*/ 934665 w 2932086"/>
              <a:gd name="connsiteY528" fmla="*/ 100836 h 2932086"/>
              <a:gd name="connsiteX529" fmla="*/ 1030087 w 2932086"/>
              <a:gd name="connsiteY529" fmla="*/ 65911 h 2932086"/>
              <a:gd name="connsiteX530" fmla="*/ 1125803 w 2932086"/>
              <a:gd name="connsiteY530" fmla="*/ 41300 h 2932086"/>
              <a:gd name="connsiteX531" fmla="*/ 1102829 w 2932086"/>
              <a:gd name="connsiteY531" fmla="*/ 89546 h 2932086"/>
              <a:gd name="connsiteX532" fmla="*/ 1068585 w 2932086"/>
              <a:gd name="connsiteY532" fmla="*/ 162162 h 2932086"/>
              <a:gd name="connsiteX533" fmla="*/ 989174 w 2932086"/>
              <a:gd name="connsiteY533" fmla="*/ 190663 h 2932086"/>
              <a:gd name="connsiteX534" fmla="*/ 1034717 w 2932086"/>
              <a:gd name="connsiteY534" fmla="*/ 91250 h 2932086"/>
              <a:gd name="connsiteX535" fmla="*/ 1048400 w 2932086"/>
              <a:gd name="connsiteY535" fmla="*/ 61202 h 2932086"/>
              <a:gd name="connsiteX536" fmla="*/ 1746784 w 2932086"/>
              <a:gd name="connsiteY536" fmla="*/ 27539 h 2932086"/>
              <a:gd name="connsiteX537" fmla="*/ 1761502 w 2932086"/>
              <a:gd name="connsiteY537" fmla="*/ 29785 h 2932086"/>
              <a:gd name="connsiteX538" fmla="*/ 2164846 w 2932086"/>
              <a:gd name="connsiteY538" fmla="*/ 176944 h 2932086"/>
              <a:gd name="connsiteX539" fmla="*/ 2248823 w 2932086"/>
              <a:gd name="connsiteY539" fmla="*/ 227961 h 2932086"/>
              <a:gd name="connsiteX540" fmla="*/ 2205205 w 2932086"/>
              <a:gd name="connsiteY540" fmla="*/ 321599 h 2932086"/>
              <a:gd name="connsiteX541" fmla="*/ 2173451 w 2932086"/>
              <a:gd name="connsiteY541" fmla="*/ 299308 h 2932086"/>
              <a:gd name="connsiteX542" fmla="*/ 1839521 w 2932086"/>
              <a:gd name="connsiteY542" fmla="*/ 153556 h 2932086"/>
              <a:gd name="connsiteX543" fmla="*/ 1702824 w 2932086"/>
              <a:gd name="connsiteY543" fmla="*/ 124734 h 2932086"/>
              <a:gd name="connsiteX544" fmla="*/ 1705631 w 2932086"/>
              <a:gd name="connsiteY544" fmla="*/ 118572 h 2932086"/>
              <a:gd name="connsiteX545" fmla="*/ 1258617 w 2932086"/>
              <a:gd name="connsiteY545" fmla="*/ 16350 h 2932086"/>
              <a:gd name="connsiteX546" fmla="*/ 1224764 w 2932086"/>
              <a:gd name="connsiteY546" fmla="*/ 89849 h 2932086"/>
              <a:gd name="connsiteX547" fmla="*/ 1206592 w 2932086"/>
              <a:gd name="connsiteY547" fmla="*/ 129514 h 2932086"/>
              <a:gd name="connsiteX548" fmla="*/ 1092566 w 2932086"/>
              <a:gd name="connsiteY548" fmla="*/ 153556 h 2932086"/>
              <a:gd name="connsiteX549" fmla="*/ 1084763 w 2932086"/>
              <a:gd name="connsiteY549" fmla="*/ 156356 h 2932086"/>
              <a:gd name="connsiteX550" fmla="*/ 1112869 w 2932086"/>
              <a:gd name="connsiteY550" fmla="*/ 94183 h 2932086"/>
              <a:gd name="connsiteX551" fmla="*/ 1137932 w 2932086"/>
              <a:gd name="connsiteY551" fmla="*/ 38181 h 2932086"/>
              <a:gd name="connsiteX552" fmla="*/ 1170585 w 2932086"/>
              <a:gd name="connsiteY552" fmla="*/ 29785 h 2932086"/>
              <a:gd name="connsiteX553" fmla="*/ 1628236 w 2932086"/>
              <a:gd name="connsiteY553" fmla="*/ 9446 h 2932086"/>
              <a:gd name="connsiteX554" fmla="*/ 1735064 w 2932086"/>
              <a:gd name="connsiteY554" fmla="*/ 25750 h 2932086"/>
              <a:gd name="connsiteX555" fmla="*/ 1693856 w 2932086"/>
              <a:gd name="connsiteY555" fmla="*/ 113134 h 2932086"/>
              <a:gd name="connsiteX556" fmla="*/ 1689719 w 2932086"/>
              <a:gd name="connsiteY556" fmla="*/ 121971 h 2932086"/>
              <a:gd name="connsiteX557" fmla="*/ 1656834 w 2932086"/>
              <a:gd name="connsiteY557" fmla="*/ 115038 h 2932086"/>
              <a:gd name="connsiteX558" fmla="*/ 1581486 w 2932086"/>
              <a:gd name="connsiteY558" fmla="*/ 109811 h 2932086"/>
              <a:gd name="connsiteX559" fmla="*/ 1405325 w 2932086"/>
              <a:gd name="connsiteY559" fmla="*/ 3066 h 2932086"/>
              <a:gd name="connsiteX560" fmla="*/ 1385489 w 2932086"/>
              <a:gd name="connsiteY560" fmla="*/ 45130 h 2932086"/>
              <a:gd name="connsiteX561" fmla="*/ 1355359 w 2932086"/>
              <a:gd name="connsiteY561" fmla="*/ 109481 h 2932086"/>
              <a:gd name="connsiteX562" fmla="*/ 1275253 w 2932086"/>
              <a:gd name="connsiteY562" fmla="*/ 115038 h 2932086"/>
              <a:gd name="connsiteX563" fmla="*/ 1225010 w 2932086"/>
              <a:gd name="connsiteY563" fmla="*/ 125631 h 2932086"/>
              <a:gd name="connsiteX564" fmla="*/ 1238675 w 2932086"/>
              <a:gd name="connsiteY564" fmla="*/ 96272 h 2932086"/>
              <a:gd name="connsiteX565" fmla="*/ 1276974 w 2932086"/>
              <a:gd name="connsiteY565" fmla="*/ 13548 h 2932086"/>
              <a:gd name="connsiteX566" fmla="*/ 1316149 w 2932086"/>
              <a:gd name="connsiteY566" fmla="*/ 7569 h 2932086"/>
              <a:gd name="connsiteX567" fmla="*/ 1466043 w 2932086"/>
              <a:gd name="connsiteY567" fmla="*/ 0 h 2932086"/>
              <a:gd name="connsiteX568" fmla="*/ 1612082 w 2932086"/>
              <a:gd name="connsiteY568" fmla="*/ 7374 h 2932086"/>
              <a:gd name="connsiteX569" fmla="*/ 1565691 w 2932086"/>
              <a:gd name="connsiteY569" fmla="*/ 108715 h 2932086"/>
              <a:gd name="connsiteX570" fmla="*/ 1466043 w 2932086"/>
              <a:gd name="connsiteY570" fmla="*/ 101802 h 2932086"/>
              <a:gd name="connsiteX571" fmla="*/ 1370928 w 2932086"/>
              <a:gd name="connsiteY571" fmla="*/ 108401 h 2932086"/>
              <a:gd name="connsiteX572" fmla="*/ 1397264 w 2932086"/>
              <a:gd name="connsiteY572" fmla="*/ 50567 h 2932086"/>
              <a:gd name="connsiteX573" fmla="*/ 1419051 w 2932086"/>
              <a:gd name="connsiteY573" fmla="*/ 2373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</a:cxnLst>
            <a:rect l="l" t="t" r="r" b="b"/>
            <a:pathLst>
              <a:path w="2932086" h="2932086">
                <a:moveTo>
                  <a:pt x="1084755" y="2771215"/>
                </a:moveTo>
                <a:lnTo>
                  <a:pt x="1214931" y="2806378"/>
                </a:lnTo>
                <a:lnTo>
                  <a:pt x="1200992" y="2836829"/>
                </a:lnTo>
                <a:lnTo>
                  <a:pt x="1171406" y="2902427"/>
                </a:lnTo>
                <a:lnTo>
                  <a:pt x="1170585" y="2902301"/>
                </a:lnTo>
                <a:lnTo>
                  <a:pt x="1039396" y="2868569"/>
                </a:lnTo>
                <a:lnTo>
                  <a:pt x="1047146" y="2852017"/>
                </a:lnTo>
                <a:close/>
                <a:moveTo>
                  <a:pt x="952520" y="2726765"/>
                </a:moveTo>
                <a:lnTo>
                  <a:pt x="996972" y="2747503"/>
                </a:lnTo>
                <a:lnTo>
                  <a:pt x="1070122" y="2767262"/>
                </a:lnTo>
                <a:lnTo>
                  <a:pt x="1034062" y="2845976"/>
                </a:lnTo>
                <a:lnTo>
                  <a:pt x="1025609" y="2864537"/>
                </a:lnTo>
                <a:lnTo>
                  <a:pt x="908567" y="2821699"/>
                </a:lnTo>
                <a:close/>
                <a:moveTo>
                  <a:pt x="738165" y="2615709"/>
                </a:moveTo>
                <a:lnTo>
                  <a:pt x="786984" y="2649538"/>
                </a:lnTo>
                <a:lnTo>
                  <a:pt x="938356" y="2720157"/>
                </a:lnTo>
                <a:lnTo>
                  <a:pt x="894095" y="2816252"/>
                </a:lnTo>
                <a:lnTo>
                  <a:pt x="767240" y="2755143"/>
                </a:lnTo>
                <a:lnTo>
                  <a:pt x="695316" y="2711448"/>
                </a:lnTo>
                <a:lnTo>
                  <a:pt x="711675" y="2675176"/>
                </a:lnTo>
                <a:close/>
                <a:moveTo>
                  <a:pt x="573254" y="2496032"/>
                </a:moveTo>
                <a:lnTo>
                  <a:pt x="598260" y="2518758"/>
                </a:lnTo>
                <a:lnTo>
                  <a:pt x="728836" y="2609244"/>
                </a:lnTo>
                <a:lnTo>
                  <a:pt x="699901" y="2669739"/>
                </a:lnTo>
                <a:lnTo>
                  <a:pt x="683563" y="2704307"/>
                </a:lnTo>
                <a:lnTo>
                  <a:pt x="646365" y="2681709"/>
                </a:lnTo>
                <a:cubicBezTo>
                  <a:pt x="607368" y="2655363"/>
                  <a:pt x="569707" y="2627190"/>
                  <a:pt x="533504" y="2597313"/>
                </a:cubicBezTo>
                <a:lnTo>
                  <a:pt x="526560" y="2591002"/>
                </a:lnTo>
                <a:lnTo>
                  <a:pt x="527068" y="2590039"/>
                </a:lnTo>
                <a:cubicBezTo>
                  <a:pt x="538026" y="2568539"/>
                  <a:pt x="553420" y="2537213"/>
                  <a:pt x="572139" y="2498364"/>
                </a:cubicBezTo>
                <a:close/>
                <a:moveTo>
                  <a:pt x="1217080" y="2485269"/>
                </a:moveTo>
                <a:lnTo>
                  <a:pt x="1363496" y="2485269"/>
                </a:lnTo>
                <a:lnTo>
                  <a:pt x="1356520" y="2500028"/>
                </a:lnTo>
                <a:lnTo>
                  <a:pt x="1327861" y="2561553"/>
                </a:lnTo>
                <a:lnTo>
                  <a:pt x="1181945" y="2561553"/>
                </a:lnTo>
                <a:close/>
                <a:moveTo>
                  <a:pt x="1065651" y="2480666"/>
                </a:moveTo>
                <a:lnTo>
                  <a:pt x="1088450" y="2485269"/>
                </a:lnTo>
                <a:lnTo>
                  <a:pt x="1200044" y="2485269"/>
                </a:lnTo>
                <a:lnTo>
                  <a:pt x="1164726" y="2561553"/>
                </a:lnTo>
                <a:lnTo>
                  <a:pt x="1050429" y="2561553"/>
                </a:lnTo>
                <a:lnTo>
                  <a:pt x="1030009" y="2558466"/>
                </a:lnTo>
                <a:close/>
                <a:moveTo>
                  <a:pt x="963171" y="2365606"/>
                </a:moveTo>
                <a:lnTo>
                  <a:pt x="971707" y="2407886"/>
                </a:lnTo>
                <a:cubicBezTo>
                  <a:pt x="984530" y="2438203"/>
                  <a:pt x="1008817" y="2462490"/>
                  <a:pt x="1039133" y="2475312"/>
                </a:cubicBezTo>
                <a:lnTo>
                  <a:pt x="1050830" y="2477674"/>
                </a:lnTo>
                <a:lnTo>
                  <a:pt x="1014329" y="2556095"/>
                </a:lnTo>
                <a:lnTo>
                  <a:pt x="1000231" y="2553964"/>
                </a:lnTo>
                <a:cubicBezTo>
                  <a:pt x="968515" y="2544099"/>
                  <a:pt x="940809" y="2525134"/>
                  <a:pt x="920168" y="2500122"/>
                </a:cubicBezTo>
                <a:lnTo>
                  <a:pt x="908125" y="2480273"/>
                </a:lnTo>
                <a:lnTo>
                  <a:pt x="936614" y="2421378"/>
                </a:lnTo>
                <a:close/>
                <a:moveTo>
                  <a:pt x="1308277" y="2286545"/>
                </a:moveTo>
                <a:lnTo>
                  <a:pt x="1312335" y="2290258"/>
                </a:lnTo>
                <a:cubicBezTo>
                  <a:pt x="1318663" y="2299488"/>
                  <a:pt x="1322161" y="2309636"/>
                  <a:pt x="1322161" y="2320288"/>
                </a:cubicBezTo>
                <a:cubicBezTo>
                  <a:pt x="1322161" y="2341592"/>
                  <a:pt x="1308166" y="2360879"/>
                  <a:pt x="1285539" y="2374841"/>
                </a:cubicBezTo>
                <a:lnTo>
                  <a:pt x="1263657" y="2383944"/>
                </a:lnTo>
                <a:close/>
                <a:moveTo>
                  <a:pt x="1158460" y="2247956"/>
                </a:moveTo>
                <a:lnTo>
                  <a:pt x="1130219" y="2307844"/>
                </a:lnTo>
                <a:lnTo>
                  <a:pt x="1101809" y="2368522"/>
                </a:lnTo>
                <a:lnTo>
                  <a:pt x="1081917" y="2350318"/>
                </a:lnTo>
                <a:cubicBezTo>
                  <a:pt x="1075590" y="2341088"/>
                  <a:pt x="1072091" y="2330940"/>
                  <a:pt x="1072091" y="2320288"/>
                </a:cubicBezTo>
                <a:cubicBezTo>
                  <a:pt x="1072091" y="2288332"/>
                  <a:pt x="1103580" y="2260914"/>
                  <a:pt x="1148457" y="2249202"/>
                </a:cubicBezTo>
                <a:close/>
                <a:moveTo>
                  <a:pt x="1766721" y="2243139"/>
                </a:moveTo>
                <a:cubicBezTo>
                  <a:pt x="1835776" y="2243139"/>
                  <a:pt x="1891756" y="2277680"/>
                  <a:pt x="1891756" y="2320288"/>
                </a:cubicBezTo>
                <a:cubicBezTo>
                  <a:pt x="1891756" y="2362896"/>
                  <a:pt x="1835776" y="2397437"/>
                  <a:pt x="1766721" y="2397437"/>
                </a:cubicBezTo>
                <a:cubicBezTo>
                  <a:pt x="1697666" y="2397437"/>
                  <a:pt x="1641686" y="2362896"/>
                  <a:pt x="1641686" y="2320288"/>
                </a:cubicBezTo>
                <a:cubicBezTo>
                  <a:pt x="1641686" y="2277680"/>
                  <a:pt x="1697666" y="2243139"/>
                  <a:pt x="1766721" y="2243139"/>
                </a:cubicBezTo>
                <a:close/>
                <a:moveTo>
                  <a:pt x="1197126" y="2243139"/>
                </a:moveTo>
                <a:cubicBezTo>
                  <a:pt x="1214390" y="2243139"/>
                  <a:pt x="1230837" y="2245298"/>
                  <a:pt x="1245796" y="2249202"/>
                </a:cubicBezTo>
                <a:lnTo>
                  <a:pt x="1265741" y="2257500"/>
                </a:lnTo>
                <a:lnTo>
                  <a:pt x="1262024" y="2265806"/>
                </a:lnTo>
                <a:cubicBezTo>
                  <a:pt x="1226859" y="2344933"/>
                  <a:pt x="1207031" y="2391462"/>
                  <a:pt x="1208501" y="2392141"/>
                </a:cubicBezTo>
                <a:cubicBezTo>
                  <a:pt x="1209971" y="2392820"/>
                  <a:pt x="1232532" y="2347553"/>
                  <a:pt x="1269963" y="2269472"/>
                </a:cubicBezTo>
                <a:lnTo>
                  <a:pt x="1274024" y="2260945"/>
                </a:lnTo>
                <a:lnTo>
                  <a:pt x="1285539" y="2265736"/>
                </a:lnTo>
                <a:lnTo>
                  <a:pt x="1297123" y="2276337"/>
                </a:lnTo>
                <a:lnTo>
                  <a:pt x="1296133" y="2278453"/>
                </a:lnTo>
                <a:lnTo>
                  <a:pt x="1243436" y="2391668"/>
                </a:lnTo>
                <a:lnTo>
                  <a:pt x="1197126" y="2397437"/>
                </a:lnTo>
                <a:cubicBezTo>
                  <a:pt x="1179863" y="2397437"/>
                  <a:pt x="1163416" y="2395278"/>
                  <a:pt x="1148457" y="2391374"/>
                </a:cubicBezTo>
                <a:lnTo>
                  <a:pt x="1113125" y="2376676"/>
                </a:lnTo>
                <a:lnTo>
                  <a:pt x="1141993" y="2313282"/>
                </a:lnTo>
                <a:lnTo>
                  <a:pt x="1172304" y="2246231"/>
                </a:lnTo>
                <a:close/>
                <a:moveTo>
                  <a:pt x="1137868" y="1956848"/>
                </a:moveTo>
                <a:lnTo>
                  <a:pt x="1136991" y="1958751"/>
                </a:lnTo>
                <a:lnTo>
                  <a:pt x="1095221" y="2049928"/>
                </a:lnTo>
                <a:lnTo>
                  <a:pt x="1028754" y="2094741"/>
                </a:lnTo>
                <a:cubicBezTo>
                  <a:pt x="987356" y="2136140"/>
                  <a:pt x="961750" y="2193331"/>
                  <a:pt x="961750" y="2256503"/>
                </a:cubicBezTo>
                <a:lnTo>
                  <a:pt x="961750" y="2343806"/>
                </a:lnTo>
                <a:lnTo>
                  <a:pt x="928675" y="2417712"/>
                </a:lnTo>
                <a:lnTo>
                  <a:pt x="904075" y="2473598"/>
                </a:lnTo>
                <a:lnTo>
                  <a:pt x="894885" y="2458452"/>
                </a:lnTo>
                <a:lnTo>
                  <a:pt x="893563" y="2451902"/>
                </a:lnTo>
                <a:lnTo>
                  <a:pt x="838266" y="2434737"/>
                </a:lnTo>
                <a:cubicBezTo>
                  <a:pt x="789781" y="2414229"/>
                  <a:pt x="744911" y="2386846"/>
                  <a:pt x="704880" y="2353809"/>
                </a:cubicBezTo>
                <a:lnTo>
                  <a:pt x="668427" y="2319056"/>
                </a:lnTo>
                <a:lnTo>
                  <a:pt x="650826" y="2332218"/>
                </a:lnTo>
                <a:lnTo>
                  <a:pt x="701803" y="2222780"/>
                </a:lnTo>
                <a:lnTo>
                  <a:pt x="761809" y="2288820"/>
                </a:lnTo>
                <a:cubicBezTo>
                  <a:pt x="794791" y="2316038"/>
                  <a:pt x="831758" y="2338599"/>
                  <a:pt x="871705" y="2355495"/>
                </a:cubicBezTo>
                <a:lnTo>
                  <a:pt x="881619" y="2358573"/>
                </a:lnTo>
                <a:lnTo>
                  <a:pt x="881619" y="2256753"/>
                </a:lnTo>
                <a:cubicBezTo>
                  <a:pt x="881619" y="2151543"/>
                  <a:pt x="934926" y="2058783"/>
                  <a:pt x="1016003" y="2004008"/>
                </a:cubicBezTo>
                <a:lnTo>
                  <a:pt x="1042799" y="1989464"/>
                </a:lnTo>
                <a:lnTo>
                  <a:pt x="996061" y="2092850"/>
                </a:lnTo>
                <a:cubicBezTo>
                  <a:pt x="936426" y="2225368"/>
                  <a:pt x="900522" y="2307784"/>
                  <a:pt x="902482" y="2308689"/>
                </a:cubicBezTo>
                <a:cubicBezTo>
                  <a:pt x="904933" y="2309821"/>
                  <a:pt x="965968" y="2183324"/>
                  <a:pt x="1056790" y="1989997"/>
                </a:cubicBezTo>
                <a:lnTo>
                  <a:pt x="1061892" y="1979100"/>
                </a:lnTo>
                <a:lnTo>
                  <a:pt x="1067778" y="1975906"/>
                </a:lnTo>
                <a:cubicBezTo>
                  <a:pt x="1086010" y="1968194"/>
                  <a:pt x="1105150" y="1962206"/>
                  <a:pt x="1124992" y="1958146"/>
                </a:cubicBezTo>
                <a:close/>
                <a:moveTo>
                  <a:pt x="1459428" y="1951953"/>
                </a:moveTo>
                <a:lnTo>
                  <a:pt x="1743385" y="1951953"/>
                </a:lnTo>
                <a:lnTo>
                  <a:pt x="1715931" y="2011882"/>
                </a:lnTo>
                <a:lnTo>
                  <a:pt x="1708710" y="2027737"/>
                </a:lnTo>
                <a:lnTo>
                  <a:pt x="1425589" y="2027737"/>
                </a:lnTo>
                <a:lnTo>
                  <a:pt x="1454755" y="1962567"/>
                </a:lnTo>
                <a:close/>
                <a:moveTo>
                  <a:pt x="1419695" y="1951953"/>
                </a:moveTo>
                <a:lnTo>
                  <a:pt x="1450177" y="1951953"/>
                </a:lnTo>
                <a:lnTo>
                  <a:pt x="1446816" y="1958901"/>
                </a:lnTo>
                <a:lnTo>
                  <a:pt x="1414038" y="2027737"/>
                </a:lnTo>
                <a:lnTo>
                  <a:pt x="1384212" y="2027737"/>
                </a:lnTo>
                <a:close/>
                <a:moveTo>
                  <a:pt x="1233673" y="1951953"/>
                </a:moveTo>
                <a:lnTo>
                  <a:pt x="1403886" y="1951953"/>
                </a:lnTo>
                <a:lnTo>
                  <a:pt x="1369375" y="2027737"/>
                </a:lnTo>
                <a:lnTo>
                  <a:pt x="1269313" y="2027737"/>
                </a:lnTo>
                <a:lnTo>
                  <a:pt x="1279119" y="2004624"/>
                </a:lnTo>
                <a:cubicBezTo>
                  <a:pt x="1283141" y="1994699"/>
                  <a:pt x="1285017" y="1989379"/>
                  <a:pt x="1284527" y="1989152"/>
                </a:cubicBezTo>
                <a:cubicBezTo>
                  <a:pt x="1284037" y="1988926"/>
                  <a:pt x="1281204" y="1993805"/>
                  <a:pt x="1276257" y="2003302"/>
                </a:cubicBezTo>
                <a:lnTo>
                  <a:pt x="1264030" y="2027737"/>
                </a:lnTo>
                <a:lnTo>
                  <a:pt x="1198372" y="2027737"/>
                </a:lnTo>
                <a:close/>
                <a:moveTo>
                  <a:pt x="1186419" y="1951953"/>
                </a:moveTo>
                <a:lnTo>
                  <a:pt x="1216628" y="1951953"/>
                </a:lnTo>
                <a:lnTo>
                  <a:pt x="1181062" y="2029646"/>
                </a:lnTo>
                <a:lnTo>
                  <a:pt x="1114653" y="2043053"/>
                </a:lnTo>
                <a:lnTo>
                  <a:pt x="1150902" y="1965175"/>
                </a:lnTo>
                <a:lnTo>
                  <a:pt x="1155584" y="1955062"/>
                </a:lnTo>
                <a:close/>
                <a:moveTo>
                  <a:pt x="599798" y="1868637"/>
                </a:moveTo>
                <a:lnTo>
                  <a:pt x="599798" y="1945282"/>
                </a:lnTo>
                <a:cubicBezTo>
                  <a:pt x="599798" y="2037486"/>
                  <a:pt x="627828" y="2123143"/>
                  <a:pt x="675831" y="2194198"/>
                </a:cubicBezTo>
                <a:lnTo>
                  <a:pt x="690521" y="2210365"/>
                </a:lnTo>
                <a:lnTo>
                  <a:pt x="626369" y="235050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64583" y="2488150"/>
                </a:lnTo>
                <a:lnTo>
                  <a:pt x="562098" y="2493727"/>
                </a:lnTo>
                <a:cubicBezTo>
                  <a:pt x="553381" y="2513448"/>
                  <a:pt x="545557" y="2531317"/>
                  <a:pt x="538754" y="2547041"/>
                </a:cubicBezTo>
                <a:lnTo>
                  <a:pt x="521861" y="2586732"/>
                </a:lnTo>
                <a:lnTo>
                  <a:pt x="429394" y="2502692"/>
                </a:lnTo>
                <a:cubicBezTo>
                  <a:pt x="296744" y="2370041"/>
                  <a:pt x="189395" y="2212088"/>
                  <a:pt x="115209" y="2036693"/>
                </a:cubicBezTo>
                <a:lnTo>
                  <a:pt x="110935" y="2025016"/>
                </a:lnTo>
                <a:lnTo>
                  <a:pt x="115859" y="2014887"/>
                </a:lnTo>
                <a:cubicBezTo>
                  <a:pt x="125219" y="1995462"/>
                  <a:pt x="135410" y="1974157"/>
                  <a:pt x="146294" y="1951258"/>
                </a:cubicBezTo>
                <a:lnTo>
                  <a:pt x="172258" y="1896321"/>
                </a:lnTo>
                <a:lnTo>
                  <a:pt x="184584" y="1935115"/>
                </a:lnTo>
                <a:cubicBezTo>
                  <a:pt x="211361" y="2008247"/>
                  <a:pt x="244220" y="2078447"/>
                  <a:pt x="282549" y="2145103"/>
                </a:cubicBezTo>
                <a:lnTo>
                  <a:pt x="297977" y="2169494"/>
                </a:lnTo>
                <a:lnTo>
                  <a:pt x="292958" y="2180898"/>
                </a:lnTo>
                <a:cubicBezTo>
                  <a:pt x="276772" y="2218180"/>
                  <a:pt x="268286" y="2239010"/>
                  <a:pt x="269266" y="2239463"/>
                </a:cubicBezTo>
                <a:cubicBezTo>
                  <a:pt x="270247" y="2239915"/>
                  <a:pt x="280600" y="2219947"/>
                  <a:pt x="298485" y="2183450"/>
                </a:cubicBezTo>
                <a:lnTo>
                  <a:pt x="302090" y="2175996"/>
                </a:lnTo>
                <a:lnTo>
                  <a:pt x="344067" y="2242353"/>
                </a:lnTo>
                <a:cubicBezTo>
                  <a:pt x="365889" y="2273833"/>
                  <a:pt x="389002" y="2304349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602450" y="2241414"/>
                </a:lnTo>
                <a:lnTo>
                  <a:pt x="600524" y="2238962"/>
                </a:lnTo>
                <a:cubicBezTo>
                  <a:pt x="571392" y="2195841"/>
                  <a:pt x="548321" y="2148288"/>
                  <a:pt x="532532" y="2097527"/>
                </a:cubicBezTo>
                <a:lnTo>
                  <a:pt x="518714" y="2037569"/>
                </a:lnTo>
                <a:lnTo>
                  <a:pt x="522236" y="2030530"/>
                </a:lnTo>
                <a:cubicBezTo>
                  <a:pt x="540120" y="1994032"/>
                  <a:pt x="565535" y="1941005"/>
                  <a:pt x="596637" y="1875340"/>
                </a:cubicBezTo>
                <a:close/>
                <a:moveTo>
                  <a:pt x="599798" y="1542264"/>
                </a:moveTo>
                <a:lnTo>
                  <a:pt x="599798" y="1841500"/>
                </a:lnTo>
                <a:lnTo>
                  <a:pt x="586596" y="1870704"/>
                </a:lnTo>
                <a:cubicBezTo>
                  <a:pt x="556779" y="1936962"/>
                  <a:pt x="532894" y="1990695"/>
                  <a:pt x="516709" y="2027977"/>
                </a:cubicBezTo>
                <a:lnTo>
                  <a:pt x="516576" y="2028291"/>
                </a:lnTo>
                <a:lnTo>
                  <a:pt x="514465" y="2019132"/>
                </a:lnTo>
                <a:cubicBezTo>
                  <a:pt x="510365" y="1992300"/>
                  <a:pt x="508238" y="1964818"/>
                  <a:pt x="508238" y="1936840"/>
                </a:cubicBezTo>
                <a:lnTo>
                  <a:pt x="508238" y="1739606"/>
                </a:lnTo>
                <a:lnTo>
                  <a:pt x="545016" y="1660591"/>
                </a:lnTo>
                <a:close/>
                <a:moveTo>
                  <a:pt x="991787" y="1376654"/>
                </a:moveTo>
                <a:lnTo>
                  <a:pt x="983181" y="1419281"/>
                </a:lnTo>
                <a:cubicBezTo>
                  <a:pt x="977604" y="1432468"/>
                  <a:pt x="969533" y="1444344"/>
                  <a:pt x="959559" y="1454317"/>
                </a:cubicBezTo>
                <a:lnTo>
                  <a:pt x="954752" y="1457559"/>
                </a:lnTo>
                <a:close/>
                <a:moveTo>
                  <a:pt x="2924649" y="1318754"/>
                </a:moveTo>
                <a:lnTo>
                  <a:pt x="2932086" y="1466043"/>
                </a:lnTo>
                <a:cubicBezTo>
                  <a:pt x="2932086" y="1516648"/>
                  <a:pt x="2929522" y="1566654"/>
                  <a:pt x="2924517" y="1615938"/>
                </a:cubicBezTo>
                <a:lnTo>
                  <a:pt x="2924360" y="1616967"/>
                </a:lnTo>
                <a:lnTo>
                  <a:pt x="2922743" y="1620517"/>
                </a:lnTo>
                <a:cubicBezTo>
                  <a:pt x="2834472" y="1815023"/>
                  <a:pt x="2777758" y="1943515"/>
                  <a:pt x="2780208" y="1944647"/>
                </a:cubicBezTo>
                <a:cubicBezTo>
                  <a:pt x="2782168" y="1945552"/>
                  <a:pt x="2821623" y="1864775"/>
                  <a:pt x="2883828" y="1733445"/>
                </a:cubicBezTo>
                <a:lnTo>
                  <a:pt x="2917472" y="1662100"/>
                </a:lnTo>
                <a:lnTo>
                  <a:pt x="2902301" y="1761502"/>
                </a:lnTo>
                <a:cubicBezTo>
                  <a:pt x="2765598" y="2429553"/>
                  <a:pt x="2174507" y="2932086"/>
                  <a:pt x="1466043" y="2932086"/>
                </a:cubicBezTo>
                <a:cubicBezTo>
                  <a:pt x="1415439" y="2932086"/>
                  <a:pt x="1365433" y="2929522"/>
                  <a:pt x="1316149" y="2924517"/>
                </a:cubicBezTo>
                <a:lnTo>
                  <a:pt x="1184951" y="2904494"/>
                </a:lnTo>
                <a:lnTo>
                  <a:pt x="1214076" y="2842871"/>
                </a:lnTo>
                <a:lnTo>
                  <a:pt x="1229553" y="2809644"/>
                </a:lnTo>
                <a:lnTo>
                  <a:pt x="1343787" y="2824881"/>
                </a:lnTo>
                <a:cubicBezTo>
                  <a:pt x="1384061" y="2828458"/>
                  <a:pt x="142483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3677" y="2334024"/>
                </a:lnTo>
                <a:lnTo>
                  <a:pt x="2262924" y="2353809"/>
                </a:lnTo>
                <a:cubicBezTo>
                  <a:pt x="2222893" y="2386846"/>
                  <a:pt x="2178023" y="2414229"/>
                  <a:pt x="2129537" y="2434737"/>
                </a:cubicBezTo>
                <a:lnTo>
                  <a:pt x="2074244" y="2451901"/>
                </a:lnTo>
                <a:lnTo>
                  <a:pt x="2072921" y="2458452"/>
                </a:lnTo>
                <a:cubicBezTo>
                  <a:pt x="2047294" y="2519040"/>
                  <a:pt x="1987300" y="2561553"/>
                  <a:pt x="1917377" y="2561553"/>
                </a:cubicBezTo>
                <a:lnTo>
                  <a:pt x="1344205" y="2561553"/>
                </a:lnTo>
                <a:lnTo>
                  <a:pt x="1369604" y="2506070"/>
                </a:lnTo>
                <a:lnTo>
                  <a:pt x="1378985" y="2485269"/>
                </a:lnTo>
                <a:lnTo>
                  <a:pt x="1879356" y="2485269"/>
                </a:lnTo>
                <a:cubicBezTo>
                  <a:pt x="1949330" y="2485269"/>
                  <a:pt x="2006056" y="2428543"/>
                  <a:pt x="2006056" y="2358569"/>
                </a:cubicBezTo>
                <a:lnTo>
                  <a:pt x="2006056" y="2256503"/>
                </a:lnTo>
                <a:cubicBezTo>
                  <a:pt x="2006056" y="2130159"/>
                  <a:pt x="1903634" y="2027737"/>
                  <a:pt x="1777290" y="2027737"/>
                </a:cubicBezTo>
                <a:lnTo>
                  <a:pt x="1724420" y="2027737"/>
                </a:lnTo>
                <a:lnTo>
                  <a:pt x="1729014" y="2017924"/>
                </a:lnTo>
                <a:lnTo>
                  <a:pt x="1759720" y="1951953"/>
                </a:lnTo>
                <a:lnTo>
                  <a:pt x="1781387" y="1951953"/>
                </a:lnTo>
                <a:cubicBezTo>
                  <a:pt x="1949723" y="1951953"/>
                  <a:pt x="2086187" y="2088417"/>
                  <a:pt x="2086187" y="2256753"/>
                </a:cubicBezTo>
                <a:lnTo>
                  <a:pt x="2086187" y="2358572"/>
                </a:lnTo>
                <a:lnTo>
                  <a:pt x="2096099" y="2355495"/>
                </a:lnTo>
                <a:cubicBezTo>
                  <a:pt x="2255888" y="2287911"/>
                  <a:pt x="2368006" y="2129690"/>
                  <a:pt x="2368006" y="1945282"/>
                </a:cubicBezTo>
                <a:lnTo>
                  <a:pt x="2368006" y="1944571"/>
                </a:lnTo>
                <a:lnTo>
                  <a:pt x="2377605" y="1925334"/>
                </a:lnTo>
                <a:cubicBezTo>
                  <a:pt x="2392721" y="1894584"/>
                  <a:pt x="2411718" y="1855159"/>
                  <a:pt x="2433485" y="1809363"/>
                </a:cubicBezTo>
                <a:lnTo>
                  <a:pt x="2459565" y="1754181"/>
                </a:lnTo>
                <a:lnTo>
                  <a:pt x="2459565" y="1936840"/>
                </a:lnTo>
                <a:cubicBezTo>
                  <a:pt x="2459565" y="2048752"/>
                  <a:pt x="2425544" y="2152719"/>
                  <a:pt x="2367280" y="2238962"/>
                </a:cubicBezTo>
                <a:lnTo>
                  <a:pt x="2352135" y="2258237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689048" y="2127483"/>
                  <a:pt x="2799843" y="1870220"/>
                  <a:pt x="2824880" y="1588299"/>
                </a:cubicBezTo>
                <a:lnTo>
                  <a:pt x="2827511" y="1528787"/>
                </a:lnTo>
                <a:lnTo>
                  <a:pt x="2832208" y="1518695"/>
                </a:lnTo>
                <a:cubicBezTo>
                  <a:pt x="2854217" y="1471282"/>
                  <a:pt x="2876957" y="1422169"/>
                  <a:pt x="2900197" y="1371842"/>
                </a:cubicBezTo>
                <a:close/>
                <a:moveTo>
                  <a:pt x="2053753" y="1282841"/>
                </a:moveTo>
                <a:lnTo>
                  <a:pt x="2035838" y="1320831"/>
                </a:lnTo>
                <a:lnTo>
                  <a:pt x="2001800" y="1393530"/>
                </a:lnTo>
                <a:lnTo>
                  <a:pt x="1998337" y="1376377"/>
                </a:lnTo>
                <a:cubicBezTo>
                  <a:pt x="1998337" y="1345940"/>
                  <a:pt x="2010674" y="1318384"/>
                  <a:pt x="2030621" y="1298437"/>
                </a:cubicBezTo>
                <a:close/>
                <a:moveTo>
                  <a:pt x="861464" y="1270222"/>
                </a:moveTo>
                <a:lnTo>
                  <a:pt x="822557" y="1354260"/>
                </a:lnTo>
                <a:lnTo>
                  <a:pt x="787514" y="1430342"/>
                </a:lnTo>
                <a:lnTo>
                  <a:pt x="780057" y="1419281"/>
                </a:lnTo>
                <a:cubicBezTo>
                  <a:pt x="774480" y="1406094"/>
                  <a:pt x="771395" y="1391596"/>
                  <a:pt x="771395" y="1376377"/>
                </a:cubicBezTo>
                <a:cubicBezTo>
                  <a:pt x="771395" y="1330721"/>
                  <a:pt x="799154" y="1291548"/>
                  <a:pt x="838715" y="1274815"/>
                </a:cubicBezTo>
                <a:close/>
                <a:moveTo>
                  <a:pt x="2108561" y="1266153"/>
                </a:moveTo>
                <a:cubicBezTo>
                  <a:pt x="2169436" y="1266153"/>
                  <a:pt x="2218785" y="1315502"/>
                  <a:pt x="2218785" y="1376377"/>
                </a:cubicBezTo>
                <a:cubicBezTo>
                  <a:pt x="2218785" y="1437252"/>
                  <a:pt x="2169436" y="1486601"/>
                  <a:pt x="2108561" y="1486601"/>
                </a:cubicBezTo>
                <a:cubicBezTo>
                  <a:pt x="2062905" y="1486601"/>
                  <a:pt x="2023732" y="1458842"/>
                  <a:pt x="2006999" y="1419281"/>
                </a:cubicBezTo>
                <a:lnTo>
                  <a:pt x="2006464" y="1416630"/>
                </a:lnTo>
                <a:lnTo>
                  <a:pt x="2047613" y="1326268"/>
                </a:lnTo>
                <a:lnTo>
                  <a:pt x="2071397" y="1273656"/>
                </a:lnTo>
                <a:close/>
                <a:moveTo>
                  <a:pt x="881619" y="1266153"/>
                </a:moveTo>
                <a:cubicBezTo>
                  <a:pt x="927276" y="1266153"/>
                  <a:pt x="966448" y="1293912"/>
                  <a:pt x="983181" y="1333473"/>
                </a:cubicBezTo>
                <a:lnTo>
                  <a:pt x="986868" y="1351734"/>
                </a:lnTo>
                <a:lnTo>
                  <a:pt x="936216" y="1460474"/>
                </a:lnTo>
                <a:lnTo>
                  <a:pt x="929872" y="1474333"/>
                </a:lnTo>
                <a:lnTo>
                  <a:pt x="924523" y="1477939"/>
                </a:lnTo>
                <a:cubicBezTo>
                  <a:pt x="911336" y="1483517"/>
                  <a:pt x="896838" y="1486601"/>
                  <a:pt x="881619" y="1486601"/>
                </a:cubicBezTo>
                <a:cubicBezTo>
                  <a:pt x="851182" y="1486601"/>
                  <a:pt x="823626" y="1474264"/>
                  <a:pt x="803679" y="1454317"/>
                </a:cubicBezTo>
                <a:lnTo>
                  <a:pt x="797625" y="1445338"/>
                </a:lnTo>
                <a:lnTo>
                  <a:pt x="836756" y="1360817"/>
                </a:lnTo>
                <a:lnTo>
                  <a:pt x="880228" y="1266434"/>
                </a:lnTo>
                <a:close/>
                <a:moveTo>
                  <a:pt x="2721271" y="711485"/>
                </a:moveTo>
                <a:lnTo>
                  <a:pt x="2755143" y="767240"/>
                </a:lnTo>
                <a:cubicBezTo>
                  <a:pt x="2800280" y="850332"/>
                  <a:pt x="2837619" y="938275"/>
                  <a:pt x="2866176" y="1030087"/>
                </a:cubicBezTo>
                <a:lnTo>
                  <a:pt x="2875199" y="1065181"/>
                </a:lnTo>
                <a:lnTo>
                  <a:pt x="2873884" y="1068119"/>
                </a:lnTo>
                <a:cubicBezTo>
                  <a:pt x="2838719" y="1147247"/>
                  <a:pt x="2818891" y="1193776"/>
                  <a:pt x="2820361" y="1194455"/>
                </a:cubicBezTo>
                <a:cubicBezTo>
                  <a:pt x="2821341" y="1194907"/>
                  <a:pt x="2831695" y="1174939"/>
                  <a:pt x="2849579" y="1138442"/>
                </a:cubicBezTo>
                <a:lnTo>
                  <a:pt x="2878607" y="1078434"/>
                </a:lnTo>
                <a:lnTo>
                  <a:pt x="2902301" y="1170585"/>
                </a:lnTo>
                <a:lnTo>
                  <a:pt x="2920607" y="1290529"/>
                </a:lnTo>
                <a:lnTo>
                  <a:pt x="2885997" y="1365285"/>
                </a:lnTo>
                <a:lnTo>
                  <a:pt x="2829296" y="1488389"/>
                </a:lnTo>
                <a:lnTo>
                  <a:pt x="2830284" y="1466043"/>
                </a:lnTo>
                <a:cubicBezTo>
                  <a:pt x="2830284" y="1324771"/>
                  <a:pt x="2808811" y="1188515"/>
                  <a:pt x="2768950" y="1060359"/>
                </a:cubicBezTo>
                <a:lnTo>
                  <a:pt x="2758081" y="1030662"/>
                </a:lnTo>
                <a:lnTo>
                  <a:pt x="2710206" y="1051967"/>
                </a:lnTo>
                <a:cubicBezTo>
                  <a:pt x="2674676" y="1065013"/>
                  <a:pt x="2632368" y="1075571"/>
                  <a:pt x="2585388" y="1082867"/>
                </a:cubicBezTo>
                <a:lnTo>
                  <a:pt x="2547529" y="1085673"/>
                </a:lnTo>
                <a:lnTo>
                  <a:pt x="2547782" y="1085144"/>
                </a:lnTo>
                <a:cubicBezTo>
                  <a:pt x="2580433" y="1016448"/>
                  <a:pt x="2619319" y="933415"/>
                  <a:pt x="2660695" y="843814"/>
                </a:cubicBezTo>
                <a:lnTo>
                  <a:pt x="2665017" y="834373"/>
                </a:lnTo>
                <a:lnTo>
                  <a:pt x="2676227" y="837769"/>
                </a:lnTo>
                <a:lnTo>
                  <a:pt x="2669682" y="824182"/>
                </a:lnTo>
                <a:close/>
                <a:moveTo>
                  <a:pt x="1906384" y="592012"/>
                </a:moveTo>
                <a:lnTo>
                  <a:pt x="1906893" y="592212"/>
                </a:lnTo>
                <a:cubicBezTo>
                  <a:pt x="1949546" y="612765"/>
                  <a:pt x="1990476" y="636329"/>
                  <a:pt x="2029405" y="662629"/>
                </a:cubicBezTo>
                <a:lnTo>
                  <a:pt x="2044655" y="675212"/>
                </a:lnTo>
                <a:lnTo>
                  <a:pt x="2027684" y="713971"/>
                </a:lnTo>
                <a:cubicBezTo>
                  <a:pt x="2020881" y="729695"/>
                  <a:pt x="2015100" y="743274"/>
                  <a:pt x="2010470" y="754417"/>
                </a:cubicBezTo>
                <a:lnTo>
                  <a:pt x="2005480" y="766919"/>
                </a:lnTo>
                <a:lnTo>
                  <a:pt x="1978213" y="744422"/>
                </a:lnTo>
                <a:lnTo>
                  <a:pt x="1865388" y="683183"/>
                </a:lnTo>
                <a:lnTo>
                  <a:pt x="1884606" y="640673"/>
                </a:lnTo>
                <a:close/>
                <a:moveTo>
                  <a:pt x="1147214" y="558209"/>
                </a:moveTo>
                <a:lnTo>
                  <a:pt x="1128357" y="599149"/>
                </a:lnTo>
                <a:lnTo>
                  <a:pt x="1085704" y="692254"/>
                </a:lnTo>
                <a:lnTo>
                  <a:pt x="989591" y="744422"/>
                </a:lnTo>
                <a:lnTo>
                  <a:pt x="941669" y="783962"/>
                </a:lnTo>
                <a:lnTo>
                  <a:pt x="942545" y="781457"/>
                </a:lnTo>
                <a:lnTo>
                  <a:pt x="940533" y="784900"/>
                </a:lnTo>
                <a:lnTo>
                  <a:pt x="858746" y="852379"/>
                </a:lnTo>
                <a:lnTo>
                  <a:pt x="818616" y="901017"/>
                </a:lnTo>
                <a:lnTo>
                  <a:pt x="822370" y="893075"/>
                </a:lnTo>
                <a:cubicBezTo>
                  <a:pt x="846631" y="841481"/>
                  <a:pt x="873108" y="784667"/>
                  <a:pt x="900692" y="724933"/>
                </a:cubicBezTo>
                <a:lnTo>
                  <a:pt x="923636" y="674811"/>
                </a:lnTo>
                <a:lnTo>
                  <a:pt x="938400" y="662629"/>
                </a:lnTo>
                <a:lnTo>
                  <a:pt x="976327" y="640830"/>
                </a:lnTo>
                <a:lnTo>
                  <a:pt x="968332" y="659673"/>
                </a:lnTo>
                <a:cubicBezTo>
                  <a:pt x="964310" y="669598"/>
                  <a:pt x="962434" y="674918"/>
                  <a:pt x="962924" y="675145"/>
                </a:cubicBezTo>
                <a:cubicBezTo>
                  <a:pt x="963414" y="675371"/>
                  <a:pt x="966248" y="670492"/>
                  <a:pt x="971194" y="660995"/>
                </a:cubicBezTo>
                <a:lnTo>
                  <a:pt x="983286" y="636830"/>
                </a:lnTo>
                <a:lnTo>
                  <a:pt x="1060912" y="592212"/>
                </a:lnTo>
                <a:close/>
                <a:moveTo>
                  <a:pt x="1531130" y="499574"/>
                </a:moveTo>
                <a:lnTo>
                  <a:pt x="1632486" y="507243"/>
                </a:lnTo>
                <a:cubicBezTo>
                  <a:pt x="1680934" y="514646"/>
                  <a:pt x="1728209" y="525612"/>
                  <a:pt x="1774035" y="539865"/>
                </a:cubicBezTo>
                <a:lnTo>
                  <a:pt x="1897244" y="588411"/>
                </a:lnTo>
                <a:lnTo>
                  <a:pt x="1874565" y="636037"/>
                </a:lnTo>
                <a:lnTo>
                  <a:pt x="1854993" y="677541"/>
                </a:lnTo>
                <a:lnTo>
                  <a:pt x="1828035" y="662908"/>
                </a:lnTo>
                <a:cubicBezTo>
                  <a:pt x="1775149" y="640539"/>
                  <a:pt x="1719633" y="623170"/>
                  <a:pt x="1662080" y="611393"/>
                </a:cubicBezTo>
                <a:lnTo>
                  <a:pt x="1487570" y="593801"/>
                </a:lnTo>
                <a:lnTo>
                  <a:pt x="1518625" y="526724"/>
                </a:lnTo>
                <a:close/>
                <a:moveTo>
                  <a:pt x="1483902" y="496001"/>
                </a:moveTo>
                <a:lnTo>
                  <a:pt x="1514540" y="498319"/>
                </a:lnTo>
                <a:lnTo>
                  <a:pt x="1504425" y="520167"/>
                </a:lnTo>
                <a:lnTo>
                  <a:pt x="1470037" y="594829"/>
                </a:lnTo>
                <a:lnTo>
                  <a:pt x="1305725" y="611393"/>
                </a:lnTo>
                <a:lnTo>
                  <a:pt x="1154856" y="658225"/>
                </a:lnTo>
                <a:lnTo>
                  <a:pt x="1160888" y="644008"/>
                </a:lnTo>
                <a:cubicBezTo>
                  <a:pt x="1164910" y="634083"/>
                  <a:pt x="1166786" y="628763"/>
                  <a:pt x="1166296" y="628536"/>
                </a:cubicBezTo>
                <a:cubicBezTo>
                  <a:pt x="1165806" y="628310"/>
                  <a:pt x="1162973" y="633189"/>
                  <a:pt x="1158026" y="642686"/>
                </a:cubicBezTo>
                <a:lnTo>
                  <a:pt x="1149403" y="659918"/>
                </a:lnTo>
                <a:lnTo>
                  <a:pt x="1139769" y="662908"/>
                </a:lnTo>
                <a:lnTo>
                  <a:pt x="1107406" y="680474"/>
                </a:lnTo>
                <a:lnTo>
                  <a:pt x="1142269" y="605573"/>
                </a:lnTo>
                <a:lnTo>
                  <a:pt x="1167987" y="550024"/>
                </a:lnTo>
                <a:lnTo>
                  <a:pt x="1193770" y="539865"/>
                </a:lnTo>
                <a:cubicBezTo>
                  <a:pt x="1285423" y="511358"/>
                  <a:pt x="1382869" y="496001"/>
                  <a:pt x="1483902" y="496001"/>
                </a:cubicBezTo>
                <a:close/>
                <a:moveTo>
                  <a:pt x="2558386" y="490674"/>
                </a:moveTo>
                <a:lnTo>
                  <a:pt x="2597313" y="533504"/>
                </a:lnTo>
                <a:cubicBezTo>
                  <a:pt x="2627190" y="569706"/>
                  <a:pt x="2655363" y="607368"/>
                  <a:pt x="2681709" y="646365"/>
                </a:cubicBezTo>
                <a:lnTo>
                  <a:pt x="2712107" y="696401"/>
                </a:lnTo>
                <a:lnTo>
                  <a:pt x="2660375" y="807460"/>
                </a:lnTo>
                <a:lnTo>
                  <a:pt x="2569001" y="662989"/>
                </a:lnTo>
                <a:lnTo>
                  <a:pt x="2510083" y="592452"/>
                </a:lnTo>
                <a:lnTo>
                  <a:pt x="2541847" y="525748"/>
                </a:lnTo>
                <a:close/>
                <a:moveTo>
                  <a:pt x="2455206" y="386236"/>
                </a:moveTo>
                <a:lnTo>
                  <a:pt x="2502692" y="429394"/>
                </a:lnTo>
                <a:lnTo>
                  <a:pt x="2549824" y="481253"/>
                </a:lnTo>
                <a:lnTo>
                  <a:pt x="2531806" y="521112"/>
                </a:lnTo>
                <a:lnTo>
                  <a:pt x="2503438" y="584497"/>
                </a:lnTo>
                <a:lnTo>
                  <a:pt x="2453574" y="524799"/>
                </a:lnTo>
                <a:lnTo>
                  <a:pt x="2409486" y="484246"/>
                </a:lnTo>
                <a:lnTo>
                  <a:pt x="2426621" y="447649"/>
                </a:lnTo>
                <a:close/>
                <a:moveTo>
                  <a:pt x="2200103" y="369593"/>
                </a:moveTo>
                <a:lnTo>
                  <a:pt x="2229613" y="392872"/>
                </a:lnTo>
                <a:cubicBezTo>
                  <a:pt x="2271837" y="430471"/>
                  <a:pt x="2307976" y="471727"/>
                  <a:pt x="2337136" y="515169"/>
                </a:cubicBezTo>
                <a:lnTo>
                  <a:pt x="2361103" y="556752"/>
                </a:lnTo>
                <a:lnTo>
                  <a:pt x="2357009" y="565741"/>
                </a:lnTo>
                <a:cubicBezTo>
                  <a:pt x="2268739" y="760247"/>
                  <a:pt x="2212025" y="888739"/>
                  <a:pt x="2214476" y="889870"/>
                </a:cubicBezTo>
                <a:cubicBezTo>
                  <a:pt x="2216927" y="891002"/>
                  <a:pt x="2277961" y="764505"/>
                  <a:pt x="2368783" y="571178"/>
                </a:cubicBezTo>
                <a:lnTo>
                  <a:pt x="2369068" y="570571"/>
                </a:lnTo>
                <a:lnTo>
                  <a:pt x="2375531" y="581786"/>
                </a:lnTo>
                <a:cubicBezTo>
                  <a:pt x="2397490" y="627046"/>
                  <a:pt x="2412024" y="673756"/>
                  <a:pt x="2418238" y="720445"/>
                </a:cubicBezTo>
                <a:lnTo>
                  <a:pt x="2419236" y="806819"/>
                </a:lnTo>
                <a:lnTo>
                  <a:pt x="2432539" y="805833"/>
                </a:lnTo>
                <a:cubicBezTo>
                  <a:pt x="2473202" y="805833"/>
                  <a:pt x="2512422" y="808102"/>
                  <a:pt x="2549310" y="812315"/>
                </a:cubicBezTo>
                <a:lnTo>
                  <a:pt x="2649847" y="830061"/>
                </a:lnTo>
                <a:lnTo>
                  <a:pt x="2646495" y="837257"/>
                </a:lnTo>
                <a:cubicBezTo>
                  <a:pt x="2605119" y="926858"/>
                  <a:pt x="2567128" y="1010304"/>
                  <a:pt x="2536008" y="1079706"/>
                </a:cubicBezTo>
                <a:lnTo>
                  <a:pt x="2532866" y="1086760"/>
                </a:lnTo>
                <a:lnTo>
                  <a:pt x="2432539" y="1094197"/>
                </a:lnTo>
                <a:lnTo>
                  <a:pt x="2382115" y="1090459"/>
                </a:lnTo>
                <a:lnTo>
                  <a:pt x="2382894" y="1091893"/>
                </a:lnTo>
                <a:cubicBezTo>
                  <a:pt x="2432265" y="1208620"/>
                  <a:pt x="2459566" y="1336954"/>
                  <a:pt x="2459566" y="1471665"/>
                </a:cubicBezTo>
                <a:lnTo>
                  <a:pt x="2459565" y="1720143"/>
                </a:lnTo>
                <a:lnTo>
                  <a:pt x="2454992" y="1730134"/>
                </a:lnTo>
                <a:cubicBezTo>
                  <a:pt x="2419678" y="1808022"/>
                  <a:pt x="2390074" y="1874496"/>
                  <a:pt x="2369666" y="1921668"/>
                </a:cubicBezTo>
                <a:lnTo>
                  <a:pt x="2368006" y="1925568"/>
                </a:lnTo>
                <a:lnTo>
                  <a:pt x="2368006" y="1477535"/>
                </a:lnTo>
                <a:cubicBezTo>
                  <a:pt x="2368006" y="1294431"/>
                  <a:pt x="2312343" y="1124328"/>
                  <a:pt x="2217015" y="983224"/>
                </a:cubicBezTo>
                <a:lnTo>
                  <a:pt x="2126066" y="872994"/>
                </a:lnTo>
                <a:lnTo>
                  <a:pt x="2138444" y="844726"/>
                </a:lnTo>
                <a:cubicBezTo>
                  <a:pt x="2158852" y="797554"/>
                  <a:pt x="2170064" y="769685"/>
                  <a:pt x="2168594" y="769006"/>
                </a:cubicBezTo>
                <a:cubicBezTo>
                  <a:pt x="2167124" y="768327"/>
                  <a:pt x="2153180" y="794935"/>
                  <a:pt x="2130505" y="841060"/>
                </a:cubicBezTo>
                <a:lnTo>
                  <a:pt x="2119091" y="864540"/>
                </a:lnTo>
                <a:lnTo>
                  <a:pt x="2109058" y="852379"/>
                </a:lnTo>
                <a:lnTo>
                  <a:pt x="2009150" y="769948"/>
                </a:lnTo>
                <a:lnTo>
                  <a:pt x="2015997" y="756969"/>
                </a:lnTo>
                <a:cubicBezTo>
                  <a:pt x="2021477" y="746219"/>
                  <a:pt x="2028065" y="733012"/>
                  <a:pt x="2035623" y="717637"/>
                </a:cubicBezTo>
                <a:lnTo>
                  <a:pt x="2052929" y="682038"/>
                </a:lnTo>
                <a:lnTo>
                  <a:pt x="2141912" y="755456"/>
                </a:lnTo>
                <a:lnTo>
                  <a:pt x="2141960" y="742870"/>
                </a:lnTo>
                <a:cubicBezTo>
                  <a:pt x="2137037" y="695222"/>
                  <a:pt x="2123368" y="647425"/>
                  <a:pt x="2101903" y="601043"/>
                </a:cubicBezTo>
                <a:lnTo>
                  <a:pt x="2096444" y="591211"/>
                </a:lnTo>
                <a:lnTo>
                  <a:pt x="2126093" y="528479"/>
                </a:lnTo>
                <a:close/>
                <a:moveTo>
                  <a:pt x="915881" y="312894"/>
                </a:moveTo>
                <a:lnTo>
                  <a:pt x="890039" y="368711"/>
                </a:lnTo>
                <a:cubicBezTo>
                  <a:pt x="727358" y="721001"/>
                  <a:pt x="594063" y="1016050"/>
                  <a:pt x="565908" y="1085521"/>
                </a:cubicBezTo>
                <a:lnTo>
                  <a:pt x="563610" y="1092096"/>
                </a:lnTo>
                <a:lnTo>
                  <a:pt x="535265" y="1094197"/>
                </a:lnTo>
                <a:cubicBezTo>
                  <a:pt x="467493" y="1094197"/>
                  <a:pt x="403731" y="1087893"/>
                  <a:pt x="348090" y="1076795"/>
                </a:cubicBezTo>
                <a:lnTo>
                  <a:pt x="332919" y="1072837"/>
                </a:lnTo>
                <a:lnTo>
                  <a:pt x="373503" y="985710"/>
                </a:lnTo>
                <a:cubicBezTo>
                  <a:pt x="401087" y="925976"/>
                  <a:pt x="427167" y="868978"/>
                  <a:pt x="450709" y="817052"/>
                </a:cubicBezTo>
                <a:lnTo>
                  <a:pt x="453019" y="811930"/>
                </a:lnTo>
                <a:lnTo>
                  <a:pt x="535265" y="805833"/>
                </a:lnTo>
                <a:lnTo>
                  <a:pt x="615310" y="811767"/>
                </a:lnTo>
                <a:lnTo>
                  <a:pt x="616364" y="720445"/>
                </a:lnTo>
                <a:cubicBezTo>
                  <a:pt x="635009" y="580377"/>
                  <a:pt x="728523" y="440124"/>
                  <a:pt x="872778" y="339399"/>
                </a:cubicBezTo>
                <a:close/>
                <a:moveTo>
                  <a:pt x="2261490" y="235656"/>
                </a:moveTo>
                <a:lnTo>
                  <a:pt x="2285722" y="250377"/>
                </a:lnTo>
                <a:cubicBezTo>
                  <a:pt x="2324719" y="276723"/>
                  <a:pt x="2362380" y="304896"/>
                  <a:pt x="2398582" y="334773"/>
                </a:cubicBezTo>
                <a:lnTo>
                  <a:pt x="2443696" y="375775"/>
                </a:lnTo>
                <a:lnTo>
                  <a:pt x="2413538" y="441607"/>
                </a:lnTo>
                <a:lnTo>
                  <a:pt x="2398656" y="474286"/>
                </a:lnTo>
                <a:lnTo>
                  <a:pt x="2321130" y="402977"/>
                </a:lnTo>
                <a:lnTo>
                  <a:pt x="2218027" y="330600"/>
                </a:lnTo>
                <a:close/>
                <a:moveTo>
                  <a:pt x="1167931" y="213907"/>
                </a:moveTo>
                <a:lnTo>
                  <a:pt x="1161987" y="226881"/>
                </a:lnTo>
                <a:cubicBezTo>
                  <a:pt x="1142029" y="270573"/>
                  <a:pt x="1123112" y="312114"/>
                  <a:pt x="1105458" y="351015"/>
                </a:cubicBezTo>
                <a:lnTo>
                  <a:pt x="1078198" y="411317"/>
                </a:lnTo>
                <a:lnTo>
                  <a:pt x="1052137" y="432488"/>
                </a:lnTo>
                <a:lnTo>
                  <a:pt x="1014830" y="474287"/>
                </a:lnTo>
                <a:lnTo>
                  <a:pt x="1039879" y="418054"/>
                </a:lnTo>
                <a:cubicBezTo>
                  <a:pt x="1074748" y="339170"/>
                  <a:pt x="1095334" y="289926"/>
                  <a:pt x="1093373" y="289021"/>
                </a:cubicBezTo>
                <a:cubicBezTo>
                  <a:pt x="1090923" y="287889"/>
                  <a:pt x="1053823" y="362554"/>
                  <a:pt x="999405" y="477046"/>
                </a:cubicBezTo>
                <a:lnTo>
                  <a:pt x="976660" y="525169"/>
                </a:lnTo>
                <a:lnTo>
                  <a:pt x="964520" y="542313"/>
                </a:lnTo>
                <a:cubicBezTo>
                  <a:pt x="940543" y="580782"/>
                  <a:pt x="921995" y="620784"/>
                  <a:pt x="909473" y="661333"/>
                </a:cubicBezTo>
                <a:lnTo>
                  <a:pt x="906229" y="676005"/>
                </a:lnTo>
                <a:lnTo>
                  <a:pt x="886492" y="718376"/>
                </a:lnTo>
                <a:cubicBezTo>
                  <a:pt x="858908" y="778110"/>
                  <a:pt x="832829" y="835108"/>
                  <a:pt x="809287" y="887033"/>
                </a:cubicBezTo>
                <a:lnTo>
                  <a:pt x="784125" y="942821"/>
                </a:lnTo>
                <a:lnTo>
                  <a:pt x="750789" y="983224"/>
                </a:lnTo>
                <a:cubicBezTo>
                  <a:pt x="655461" y="1124328"/>
                  <a:pt x="599798" y="1294431"/>
                  <a:pt x="599798" y="1477535"/>
                </a:cubicBezTo>
                <a:lnTo>
                  <a:pt x="599798" y="1505036"/>
                </a:lnTo>
                <a:lnTo>
                  <a:pt x="598805" y="1507181"/>
                </a:lnTo>
                <a:cubicBezTo>
                  <a:pt x="575565" y="1557508"/>
                  <a:pt x="552925" y="1606667"/>
                  <a:pt x="531105" y="1654167"/>
                </a:cubicBezTo>
                <a:lnTo>
                  <a:pt x="508238" y="1704081"/>
                </a:lnTo>
                <a:lnTo>
                  <a:pt x="508238" y="1471665"/>
                </a:lnTo>
                <a:cubicBezTo>
                  <a:pt x="508238" y="1336954"/>
                  <a:pt x="535539" y="1208620"/>
                  <a:pt x="584911" y="1091893"/>
                </a:cubicBezTo>
                <a:lnTo>
                  <a:pt x="585689" y="1090459"/>
                </a:lnTo>
                <a:lnTo>
                  <a:pt x="565794" y="1091934"/>
                </a:lnTo>
                <a:lnTo>
                  <a:pt x="568770" y="1086843"/>
                </a:lnTo>
                <a:cubicBezTo>
                  <a:pt x="603396" y="1020360"/>
                  <a:pt x="741558" y="727559"/>
                  <a:pt x="904239" y="375268"/>
                </a:cubicBezTo>
                <a:lnTo>
                  <a:pt x="939720" y="298235"/>
                </a:lnTo>
                <a:lnTo>
                  <a:pt x="949022" y="292515"/>
                </a:lnTo>
                <a:lnTo>
                  <a:pt x="1023756" y="257657"/>
                </a:lnTo>
                <a:lnTo>
                  <a:pt x="994302" y="320566"/>
                </a:lnTo>
                <a:cubicBezTo>
                  <a:pt x="953668" y="407616"/>
                  <a:pt x="909189" y="503415"/>
                  <a:pt x="862709" y="604069"/>
                </a:cubicBezTo>
                <a:cubicBezTo>
                  <a:pt x="676788" y="1006686"/>
                  <a:pt x="529249" y="1334540"/>
                  <a:pt x="533170" y="1336350"/>
                </a:cubicBezTo>
                <a:cubicBezTo>
                  <a:pt x="537091" y="1338161"/>
                  <a:pt x="690988" y="1013244"/>
                  <a:pt x="876909" y="610626"/>
                </a:cubicBezTo>
                <a:cubicBezTo>
                  <a:pt x="923389" y="509972"/>
                  <a:pt x="967470" y="413990"/>
                  <a:pt x="1007386" y="326607"/>
                </a:cubicBezTo>
                <a:lnTo>
                  <a:pt x="1042043" y="250503"/>
                </a:lnTo>
                <a:lnTo>
                  <a:pt x="1150286" y="216572"/>
                </a:lnTo>
                <a:close/>
                <a:moveTo>
                  <a:pt x="1652841" y="200735"/>
                </a:moveTo>
                <a:lnTo>
                  <a:pt x="1636074" y="236546"/>
                </a:lnTo>
                <a:lnTo>
                  <a:pt x="1606658" y="227325"/>
                </a:lnTo>
                <a:lnTo>
                  <a:pt x="1551552" y="219002"/>
                </a:lnTo>
                <a:lnTo>
                  <a:pt x="1552652" y="218587"/>
                </a:lnTo>
                <a:close/>
                <a:moveTo>
                  <a:pt x="1329328" y="199602"/>
                </a:moveTo>
                <a:lnTo>
                  <a:pt x="1377688" y="200009"/>
                </a:lnTo>
                <a:cubicBezTo>
                  <a:pt x="1413819" y="203307"/>
                  <a:pt x="1448738" y="209544"/>
                  <a:pt x="1481951" y="218588"/>
                </a:cubicBezTo>
                <a:lnTo>
                  <a:pt x="1483051" y="219002"/>
                </a:lnTo>
                <a:lnTo>
                  <a:pt x="1427945" y="227325"/>
                </a:lnTo>
                <a:cubicBezTo>
                  <a:pt x="1388932" y="236323"/>
                  <a:pt x="1349690" y="248528"/>
                  <a:pt x="1310712" y="264075"/>
                </a:cubicBezTo>
                <a:lnTo>
                  <a:pt x="1296385" y="271512"/>
                </a:lnTo>
                <a:close/>
                <a:moveTo>
                  <a:pt x="1768455" y="199069"/>
                </a:moveTo>
                <a:cubicBezTo>
                  <a:pt x="1844583" y="204501"/>
                  <a:pt x="1923594" y="222228"/>
                  <a:pt x="2001550" y="253321"/>
                </a:cubicBezTo>
                <a:cubicBezTo>
                  <a:pt x="2060018" y="276641"/>
                  <a:pt x="2113741" y="305824"/>
                  <a:pt x="2161826" y="339399"/>
                </a:cubicBezTo>
                <a:lnTo>
                  <a:pt x="2187520" y="359667"/>
                </a:lnTo>
                <a:lnTo>
                  <a:pt x="2113009" y="522438"/>
                </a:lnTo>
                <a:lnTo>
                  <a:pt x="2088470" y="576847"/>
                </a:lnTo>
                <a:lnTo>
                  <a:pt x="2063977" y="532728"/>
                </a:lnTo>
                <a:cubicBezTo>
                  <a:pt x="2049465" y="510441"/>
                  <a:pt x="2033123" y="488703"/>
                  <a:pt x="2015069" y="467710"/>
                </a:cubicBezTo>
                <a:lnTo>
                  <a:pt x="1976863" y="428617"/>
                </a:lnTo>
                <a:lnTo>
                  <a:pt x="1978185" y="424834"/>
                </a:lnTo>
                <a:lnTo>
                  <a:pt x="1976307" y="428048"/>
                </a:lnTo>
                <a:lnTo>
                  <a:pt x="1955894" y="407162"/>
                </a:lnTo>
                <a:cubicBezTo>
                  <a:pt x="1891823" y="349240"/>
                  <a:pt x="1813419" y="299784"/>
                  <a:pt x="1723890" y="264075"/>
                </a:cubicBezTo>
                <a:lnTo>
                  <a:pt x="1649929" y="240890"/>
                </a:lnTo>
                <a:lnTo>
                  <a:pt x="1668590" y="199911"/>
                </a:lnTo>
                <a:close/>
                <a:moveTo>
                  <a:pt x="1266148" y="199069"/>
                </a:moveTo>
                <a:lnTo>
                  <a:pt x="1313312" y="199467"/>
                </a:lnTo>
                <a:lnTo>
                  <a:pt x="1274488" y="282878"/>
                </a:lnTo>
                <a:lnTo>
                  <a:pt x="1168732" y="337771"/>
                </a:lnTo>
                <a:lnTo>
                  <a:pt x="1099534" y="393985"/>
                </a:lnTo>
                <a:lnTo>
                  <a:pt x="1117233" y="356452"/>
                </a:lnTo>
                <a:cubicBezTo>
                  <a:pt x="1135397" y="317787"/>
                  <a:pt x="1154753" y="276448"/>
                  <a:pt x="1175070" y="232923"/>
                </a:cubicBezTo>
                <a:lnTo>
                  <a:pt x="1185131" y="211308"/>
                </a:lnTo>
                <a:close/>
                <a:moveTo>
                  <a:pt x="915421" y="107879"/>
                </a:moveTo>
                <a:lnTo>
                  <a:pt x="911704" y="115998"/>
                </a:lnTo>
                <a:cubicBezTo>
                  <a:pt x="899933" y="141961"/>
                  <a:pt x="888796" y="166655"/>
                  <a:pt x="878423" y="189790"/>
                </a:cubicBezTo>
                <a:lnTo>
                  <a:pt x="851024" y="251296"/>
                </a:lnTo>
                <a:lnTo>
                  <a:pt x="758635" y="299308"/>
                </a:lnTo>
                <a:cubicBezTo>
                  <a:pt x="552366" y="424640"/>
                  <a:pt x="381969" y="603131"/>
                  <a:pt x="266458" y="815765"/>
                </a:cubicBezTo>
                <a:lnTo>
                  <a:pt x="249072" y="851857"/>
                </a:lnTo>
                <a:lnTo>
                  <a:pt x="257598" y="848063"/>
                </a:lnTo>
                <a:cubicBezTo>
                  <a:pt x="293129" y="835017"/>
                  <a:pt x="335437" y="824460"/>
                  <a:pt x="382417" y="817164"/>
                </a:cubicBezTo>
                <a:lnTo>
                  <a:pt x="436631" y="813145"/>
                </a:lnTo>
                <a:lnTo>
                  <a:pt x="359303" y="979153"/>
                </a:lnTo>
                <a:lnTo>
                  <a:pt x="318179" y="1068990"/>
                </a:lnTo>
                <a:lnTo>
                  <a:pt x="271236" y="1056742"/>
                </a:lnTo>
                <a:cubicBezTo>
                  <a:pt x="247991" y="1048984"/>
                  <a:pt x="227290" y="1040217"/>
                  <a:pt x="209648" y="1030629"/>
                </a:cubicBezTo>
                <a:lnTo>
                  <a:pt x="181088" y="1011309"/>
                </a:lnTo>
                <a:lnTo>
                  <a:pt x="163135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589656"/>
                  <a:pt x="118243" y="1709429"/>
                  <a:pt x="149056" y="1823295"/>
                </a:cubicBezTo>
                <a:lnTo>
                  <a:pt x="165888" y="1876270"/>
                </a:lnTo>
                <a:lnTo>
                  <a:pt x="134519" y="1945821"/>
                </a:lnTo>
                <a:cubicBezTo>
                  <a:pt x="124146" y="1968955"/>
                  <a:pt x="114536" y="1990528"/>
                  <a:pt x="105819" y="2010250"/>
                </a:cubicBezTo>
                <a:lnTo>
                  <a:pt x="105662" y="2010608"/>
                </a:lnTo>
                <a:lnTo>
                  <a:pt x="65911" y="1902000"/>
                </a:lnTo>
                <a:cubicBezTo>
                  <a:pt x="23076" y="1764281"/>
                  <a:pt x="0" y="1617857"/>
                  <a:pt x="0" y="1466043"/>
                </a:cubicBezTo>
                <a:cubicBezTo>
                  <a:pt x="0" y="858789"/>
                  <a:pt x="369208" y="337767"/>
                  <a:pt x="895393" y="115209"/>
                </a:cubicBezTo>
                <a:close/>
                <a:moveTo>
                  <a:pt x="1030747" y="65741"/>
                </a:moveTo>
                <a:lnTo>
                  <a:pt x="1021632" y="85208"/>
                </a:lnTo>
                <a:lnTo>
                  <a:pt x="969213" y="197827"/>
                </a:lnTo>
                <a:lnTo>
                  <a:pt x="919766" y="215573"/>
                </a:lnTo>
                <a:lnTo>
                  <a:pt x="867465" y="242752"/>
                </a:lnTo>
                <a:lnTo>
                  <a:pt x="890197" y="195227"/>
                </a:lnTo>
                <a:cubicBezTo>
                  <a:pt x="901081" y="172329"/>
                  <a:pt x="912657" y="147837"/>
                  <a:pt x="924788" y="122040"/>
                </a:cubicBezTo>
                <a:lnTo>
                  <a:pt x="934665" y="100836"/>
                </a:lnTo>
                <a:lnTo>
                  <a:pt x="1030087" y="65911"/>
                </a:lnTo>
                <a:close/>
                <a:moveTo>
                  <a:pt x="1125803" y="41300"/>
                </a:moveTo>
                <a:lnTo>
                  <a:pt x="1102829" y="89546"/>
                </a:lnTo>
                <a:lnTo>
                  <a:pt x="1068585" y="162162"/>
                </a:lnTo>
                <a:lnTo>
                  <a:pt x="989174" y="190663"/>
                </a:lnTo>
                <a:lnTo>
                  <a:pt x="1034717" y="91250"/>
                </a:lnTo>
                <a:lnTo>
                  <a:pt x="1048400" y="61202"/>
                </a:lnTo>
                <a:close/>
                <a:moveTo>
                  <a:pt x="1746784" y="27539"/>
                </a:moveTo>
                <a:lnTo>
                  <a:pt x="1761502" y="29785"/>
                </a:lnTo>
                <a:cubicBezTo>
                  <a:pt x="1904656" y="59078"/>
                  <a:pt x="2040209" y="109237"/>
                  <a:pt x="2164846" y="176944"/>
                </a:cubicBezTo>
                <a:lnTo>
                  <a:pt x="2248823" y="227961"/>
                </a:lnTo>
                <a:lnTo>
                  <a:pt x="2205205" y="321599"/>
                </a:lnTo>
                <a:lnTo>
                  <a:pt x="2173451" y="299308"/>
                </a:lnTo>
                <a:cubicBezTo>
                  <a:pt x="2070317" y="236642"/>
                  <a:pt x="1958214" y="187266"/>
                  <a:pt x="1839521" y="153556"/>
                </a:cubicBezTo>
                <a:lnTo>
                  <a:pt x="1702824" y="124734"/>
                </a:lnTo>
                <a:lnTo>
                  <a:pt x="1705631" y="118572"/>
                </a:lnTo>
                <a:close/>
                <a:moveTo>
                  <a:pt x="1258617" y="16350"/>
                </a:moveTo>
                <a:lnTo>
                  <a:pt x="1224764" y="89849"/>
                </a:lnTo>
                <a:lnTo>
                  <a:pt x="1206592" y="129514"/>
                </a:lnTo>
                <a:lnTo>
                  <a:pt x="1092566" y="153556"/>
                </a:lnTo>
                <a:lnTo>
                  <a:pt x="1084763" y="156356"/>
                </a:lnTo>
                <a:lnTo>
                  <a:pt x="1112869" y="94183"/>
                </a:lnTo>
                <a:lnTo>
                  <a:pt x="1137932" y="38181"/>
                </a:lnTo>
                <a:lnTo>
                  <a:pt x="1170585" y="29785"/>
                </a:lnTo>
                <a:close/>
                <a:moveTo>
                  <a:pt x="1628236" y="9446"/>
                </a:moveTo>
                <a:lnTo>
                  <a:pt x="1735064" y="25750"/>
                </a:lnTo>
                <a:lnTo>
                  <a:pt x="1693856" y="113134"/>
                </a:lnTo>
                <a:lnTo>
                  <a:pt x="1689719" y="121971"/>
                </a:lnTo>
                <a:lnTo>
                  <a:pt x="1656834" y="115038"/>
                </a:lnTo>
                <a:lnTo>
                  <a:pt x="1581486" y="109811"/>
                </a:lnTo>
                <a:close/>
                <a:moveTo>
                  <a:pt x="1405325" y="3066"/>
                </a:moveTo>
                <a:lnTo>
                  <a:pt x="1385489" y="45130"/>
                </a:lnTo>
                <a:lnTo>
                  <a:pt x="1355359" y="109481"/>
                </a:lnTo>
                <a:lnTo>
                  <a:pt x="1275253" y="115038"/>
                </a:lnTo>
                <a:lnTo>
                  <a:pt x="1225010" y="125631"/>
                </a:lnTo>
                <a:lnTo>
                  <a:pt x="1238675" y="96272"/>
                </a:lnTo>
                <a:lnTo>
                  <a:pt x="1276974" y="13548"/>
                </a:lnTo>
                <a:lnTo>
                  <a:pt x="1316149" y="7569"/>
                </a:lnTo>
                <a:close/>
                <a:moveTo>
                  <a:pt x="1466043" y="0"/>
                </a:moveTo>
                <a:lnTo>
                  <a:pt x="1612082" y="7374"/>
                </a:lnTo>
                <a:lnTo>
                  <a:pt x="1565691" y="108715"/>
                </a:lnTo>
                <a:lnTo>
                  <a:pt x="1466043" y="101802"/>
                </a:lnTo>
                <a:lnTo>
                  <a:pt x="1370928" y="108401"/>
                </a:lnTo>
                <a:lnTo>
                  <a:pt x="1397264" y="50567"/>
                </a:lnTo>
                <a:lnTo>
                  <a:pt x="1419051" y="2373"/>
                </a:ln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4D9000F8-9342-49B6-8568-B378E16A8787}"/>
              </a:ext>
            </a:extLst>
          </p:cNvPr>
          <p:cNvSpPr/>
          <p:nvPr/>
        </p:nvSpPr>
        <p:spPr>
          <a:xfrm>
            <a:off x="3703259" y="3857220"/>
            <a:ext cx="2525292" cy="2525292"/>
          </a:xfrm>
          <a:custGeom>
            <a:avLst/>
            <a:gdLst>
              <a:gd name="connsiteX0" fmla="*/ 940432 w 2932086"/>
              <a:gd name="connsiteY0" fmla="*/ 2721126 h 2932086"/>
              <a:gd name="connsiteX1" fmla="*/ 996972 w 2932086"/>
              <a:gd name="connsiteY1" fmla="*/ 2747503 h 2932086"/>
              <a:gd name="connsiteX2" fmla="*/ 1065742 w 2932086"/>
              <a:gd name="connsiteY2" fmla="*/ 2766079 h 2932086"/>
              <a:gd name="connsiteX3" fmla="*/ 1033355 w 2932086"/>
              <a:gd name="connsiteY3" fmla="*/ 2836828 h 2932086"/>
              <a:gd name="connsiteX4" fmla="*/ 1021531 w 2932086"/>
              <a:gd name="connsiteY4" fmla="*/ 2863044 h 2932086"/>
              <a:gd name="connsiteX5" fmla="*/ 895796 w 2932086"/>
              <a:gd name="connsiteY5" fmla="*/ 2817025 h 2932086"/>
              <a:gd name="connsiteX6" fmla="*/ 814543 w 2932086"/>
              <a:gd name="connsiteY6" fmla="*/ 2662395 h 2932086"/>
              <a:gd name="connsiteX7" fmla="*/ 926581 w 2932086"/>
              <a:gd name="connsiteY7" fmla="*/ 2714664 h 2932086"/>
              <a:gd name="connsiteX8" fmla="*/ 882582 w 2932086"/>
              <a:gd name="connsiteY8" fmla="*/ 2810706 h 2932086"/>
              <a:gd name="connsiteX9" fmla="*/ 770923 w 2932086"/>
              <a:gd name="connsiteY9" fmla="*/ 2756917 h 2932086"/>
              <a:gd name="connsiteX10" fmla="*/ 787350 w 2932086"/>
              <a:gd name="connsiteY10" fmla="*/ 2721433 h 2932086"/>
              <a:gd name="connsiteX11" fmla="*/ 609289 w 2932086"/>
              <a:gd name="connsiteY11" fmla="*/ 2526402 h 2932086"/>
              <a:gd name="connsiteX12" fmla="*/ 786983 w 2932086"/>
              <a:gd name="connsiteY12" fmla="*/ 2649538 h 2932086"/>
              <a:gd name="connsiteX13" fmla="*/ 800484 w 2932086"/>
              <a:gd name="connsiteY13" fmla="*/ 2655837 h 2932086"/>
              <a:gd name="connsiteX14" fmla="*/ 773151 w 2932086"/>
              <a:gd name="connsiteY14" fmla="*/ 2714876 h 2932086"/>
              <a:gd name="connsiteX15" fmla="*/ 757367 w 2932086"/>
              <a:gd name="connsiteY15" fmla="*/ 2749145 h 2932086"/>
              <a:gd name="connsiteX16" fmla="*/ 646365 w 2932086"/>
              <a:gd name="connsiteY16" fmla="*/ 2681709 h 2932086"/>
              <a:gd name="connsiteX17" fmla="*/ 567423 w 2932086"/>
              <a:gd name="connsiteY17" fmla="*/ 2622678 h 2932086"/>
              <a:gd name="connsiteX18" fmla="*/ 572738 w 2932086"/>
              <a:gd name="connsiteY18" fmla="*/ 2610746 h 2932086"/>
              <a:gd name="connsiteX19" fmla="*/ 596082 w 2932086"/>
              <a:gd name="connsiteY19" fmla="*/ 2557433 h 2932086"/>
              <a:gd name="connsiteX20" fmla="*/ 1035208 w 2932086"/>
              <a:gd name="connsiteY20" fmla="*/ 2516175 h 2932086"/>
              <a:gd name="connsiteX21" fmla="*/ 1037156 w 2932086"/>
              <a:gd name="connsiteY21" fmla="*/ 2517488 h 2932086"/>
              <a:gd name="connsiteX22" fmla="*/ 1086473 w 2932086"/>
              <a:gd name="connsiteY22" fmla="*/ 2527445 h 2932086"/>
              <a:gd name="connsiteX23" fmla="*/ 1176112 w 2932086"/>
              <a:gd name="connsiteY23" fmla="*/ 2527445 h 2932086"/>
              <a:gd name="connsiteX24" fmla="*/ 1140578 w 2932086"/>
              <a:gd name="connsiteY24" fmla="*/ 2603729 h 2932086"/>
              <a:gd name="connsiteX25" fmla="*/ 1048452 w 2932086"/>
              <a:gd name="connsiteY25" fmla="*/ 2603729 h 2932086"/>
              <a:gd name="connsiteX26" fmla="*/ 998307 w 2932086"/>
              <a:gd name="connsiteY26" fmla="*/ 2596148 h 2932086"/>
              <a:gd name="connsiteX27" fmla="*/ 1011102 w 2932086"/>
              <a:gd name="connsiteY27" fmla="*/ 2568513 h 2932086"/>
              <a:gd name="connsiteX28" fmla="*/ 959773 w 2932086"/>
              <a:gd name="connsiteY28" fmla="*/ 2345304 h 2932086"/>
              <a:gd name="connsiteX29" fmla="*/ 959773 w 2932086"/>
              <a:gd name="connsiteY29" fmla="*/ 2400745 h 2932086"/>
              <a:gd name="connsiteX30" fmla="*/ 996883 w 2932086"/>
              <a:gd name="connsiteY30" fmla="*/ 2490336 h 2932086"/>
              <a:gd name="connsiteX31" fmla="*/ 1022168 w 2932086"/>
              <a:gd name="connsiteY31" fmla="*/ 2507383 h 2932086"/>
              <a:gd name="connsiteX32" fmla="*/ 996902 w 2932086"/>
              <a:gd name="connsiteY32" fmla="*/ 2561956 h 2932086"/>
              <a:gd name="connsiteX33" fmla="*/ 984257 w 2932086"/>
              <a:gd name="connsiteY33" fmla="*/ 2589411 h 2932086"/>
              <a:gd name="connsiteX34" fmla="*/ 954069 w 2932086"/>
              <a:gd name="connsiteY34" fmla="*/ 2574899 h 2932086"/>
              <a:gd name="connsiteX35" fmla="*/ 892908 w 2932086"/>
              <a:gd name="connsiteY35" fmla="*/ 2500628 h 2932086"/>
              <a:gd name="connsiteX36" fmla="*/ 891673 w 2932086"/>
              <a:gd name="connsiteY36" fmla="*/ 2494507 h 2932086"/>
              <a:gd name="connsiteX37" fmla="*/ 917828 w 2932086"/>
              <a:gd name="connsiteY37" fmla="*/ 2437415 h 2932086"/>
              <a:gd name="connsiteX38" fmla="*/ 1288276 w 2932086"/>
              <a:gd name="connsiteY38" fmla="*/ 2312225 h 2932086"/>
              <a:gd name="connsiteX39" fmla="*/ 1310358 w 2932086"/>
              <a:gd name="connsiteY39" fmla="*/ 2332434 h 2932086"/>
              <a:gd name="connsiteX40" fmla="*/ 1320184 w 2932086"/>
              <a:gd name="connsiteY40" fmla="*/ 2362464 h 2932086"/>
              <a:gd name="connsiteX41" fmla="*/ 1243819 w 2932086"/>
              <a:gd name="connsiteY41" fmla="*/ 2433550 h 2932086"/>
              <a:gd name="connsiteX42" fmla="*/ 1234130 w 2932086"/>
              <a:gd name="connsiteY42" fmla="*/ 2434757 h 2932086"/>
              <a:gd name="connsiteX43" fmla="*/ 1235248 w 2932086"/>
              <a:gd name="connsiteY43" fmla="*/ 2432278 h 2932086"/>
              <a:gd name="connsiteX44" fmla="*/ 1287293 w 2932086"/>
              <a:gd name="connsiteY44" fmla="*/ 2314536 h 2932086"/>
              <a:gd name="connsiteX45" fmla="*/ 1116716 w 2932086"/>
              <a:gd name="connsiteY45" fmla="*/ 2303760 h 2932086"/>
              <a:gd name="connsiteX46" fmla="*/ 1078072 w 2932086"/>
              <a:gd name="connsiteY46" fmla="*/ 2386785 h 2932086"/>
              <a:gd name="connsiteX47" fmla="*/ 1070114 w 2932086"/>
              <a:gd name="connsiteY47" fmla="*/ 2362464 h 2932086"/>
              <a:gd name="connsiteX48" fmla="*/ 1106736 w 2932086"/>
              <a:gd name="connsiteY48" fmla="*/ 2307912 h 2932086"/>
              <a:gd name="connsiteX49" fmla="*/ 1764744 w 2932086"/>
              <a:gd name="connsiteY49" fmla="*/ 2285315 h 2932086"/>
              <a:gd name="connsiteX50" fmla="*/ 1889779 w 2932086"/>
              <a:gd name="connsiteY50" fmla="*/ 2362464 h 2932086"/>
              <a:gd name="connsiteX51" fmla="*/ 1764744 w 2932086"/>
              <a:gd name="connsiteY51" fmla="*/ 2439613 h 2932086"/>
              <a:gd name="connsiteX52" fmla="*/ 1639709 w 2932086"/>
              <a:gd name="connsiteY52" fmla="*/ 2362464 h 2932086"/>
              <a:gd name="connsiteX53" fmla="*/ 1764744 w 2932086"/>
              <a:gd name="connsiteY53" fmla="*/ 2285315 h 2932086"/>
              <a:gd name="connsiteX54" fmla="*/ 1195149 w 2932086"/>
              <a:gd name="connsiteY54" fmla="*/ 2285315 h 2932086"/>
              <a:gd name="connsiteX55" fmla="*/ 1243819 w 2932086"/>
              <a:gd name="connsiteY55" fmla="*/ 2291378 h 2932086"/>
              <a:gd name="connsiteX56" fmla="*/ 1281299 w 2932086"/>
              <a:gd name="connsiteY56" fmla="*/ 2306970 h 2932086"/>
              <a:gd name="connsiteX57" fmla="*/ 1279353 w 2932086"/>
              <a:gd name="connsiteY57" fmla="*/ 2310870 h 2932086"/>
              <a:gd name="connsiteX58" fmla="*/ 1223473 w 2932086"/>
              <a:gd name="connsiteY58" fmla="*/ 2426841 h 2932086"/>
              <a:gd name="connsiteX59" fmla="*/ 1218831 w 2932086"/>
              <a:gd name="connsiteY59" fmla="*/ 2436663 h 2932086"/>
              <a:gd name="connsiteX60" fmla="*/ 1195149 w 2932086"/>
              <a:gd name="connsiteY60" fmla="*/ 2439613 h 2932086"/>
              <a:gd name="connsiteX61" fmla="*/ 1106736 w 2932086"/>
              <a:gd name="connsiteY61" fmla="*/ 2417017 h 2932086"/>
              <a:gd name="connsiteX62" fmla="*/ 1088510 w 2932086"/>
              <a:gd name="connsiteY62" fmla="*/ 2400337 h 2932086"/>
              <a:gd name="connsiteX63" fmla="*/ 1136529 w 2932086"/>
              <a:gd name="connsiteY63" fmla="*/ 2295518 h 2932086"/>
              <a:gd name="connsiteX64" fmla="*/ 1146480 w 2932086"/>
              <a:gd name="connsiteY64" fmla="*/ 2291378 h 2932086"/>
              <a:gd name="connsiteX65" fmla="*/ 1195149 w 2932086"/>
              <a:gd name="connsiteY65" fmla="*/ 2285315 h 2932086"/>
              <a:gd name="connsiteX66" fmla="*/ 605676 w 2932086"/>
              <a:gd name="connsiteY66" fmla="*/ 2067080 h 2932086"/>
              <a:gd name="connsiteX67" fmla="*/ 617836 w 2932086"/>
              <a:gd name="connsiteY67" fmla="*/ 2119847 h 2932086"/>
              <a:gd name="connsiteX68" fmla="*/ 713476 w 2932086"/>
              <a:gd name="connsiteY68" fmla="*/ 2286801 h 2932086"/>
              <a:gd name="connsiteX69" fmla="*/ 735627 w 2932086"/>
              <a:gd name="connsiteY69" fmla="*/ 2306452 h 2932086"/>
              <a:gd name="connsiteX70" fmla="*/ 734845 w 2932086"/>
              <a:gd name="connsiteY70" fmla="*/ 2308688 h 2932086"/>
              <a:gd name="connsiteX71" fmla="*/ 735973 w 2932086"/>
              <a:gd name="connsiteY71" fmla="*/ 2306759 h 2932086"/>
              <a:gd name="connsiteX72" fmla="*/ 785300 w 2932086"/>
              <a:gd name="connsiteY72" fmla="*/ 2350521 h 2932086"/>
              <a:gd name="connsiteX73" fmla="*/ 789947 w 2932086"/>
              <a:gd name="connsiteY73" fmla="*/ 2353116 h 2932086"/>
              <a:gd name="connsiteX74" fmla="*/ 761038 w 2932086"/>
              <a:gd name="connsiteY74" fmla="*/ 2417711 h 2932086"/>
              <a:gd name="connsiteX75" fmla="*/ 754969 w 2932086"/>
              <a:gd name="connsiteY75" fmla="*/ 2431498 h 2932086"/>
              <a:gd name="connsiteX76" fmla="*/ 733814 w 2932086"/>
              <a:gd name="connsiteY76" fmla="*/ 2419684 h 2932086"/>
              <a:gd name="connsiteX77" fmla="*/ 646637 w 2932086"/>
              <a:gd name="connsiteY77" fmla="*/ 2342343 h 2932086"/>
              <a:gd name="connsiteX78" fmla="*/ 643176 w 2932086"/>
              <a:gd name="connsiteY78" fmla="*/ 2337938 h 2932086"/>
              <a:gd name="connsiteX79" fmla="*/ 598259 w 2932086"/>
              <a:gd name="connsiteY79" fmla="*/ 2371526 h 2932086"/>
              <a:gd name="connsiteX80" fmla="*/ 517261 w 2932086"/>
              <a:gd name="connsiteY80" fmla="*/ 2445142 h 2932086"/>
              <a:gd name="connsiteX81" fmla="*/ 598259 w 2932086"/>
              <a:gd name="connsiteY81" fmla="*/ 2518758 h 2932086"/>
              <a:gd name="connsiteX82" fmla="*/ 603722 w 2932086"/>
              <a:gd name="connsiteY82" fmla="*/ 2522544 h 2932086"/>
              <a:gd name="connsiteX83" fmla="*/ 588143 w 2932086"/>
              <a:gd name="connsiteY83" fmla="*/ 2553767 h 2932086"/>
              <a:gd name="connsiteX84" fmla="*/ 562697 w 2932086"/>
              <a:gd name="connsiteY84" fmla="*/ 2606110 h 2932086"/>
              <a:gd name="connsiteX85" fmla="*/ 558105 w 2932086"/>
              <a:gd name="connsiteY85" fmla="*/ 2615710 h 2932086"/>
              <a:gd name="connsiteX86" fmla="*/ 533504 w 2932086"/>
              <a:gd name="connsiteY86" fmla="*/ 2597313 h 2932086"/>
              <a:gd name="connsiteX87" fmla="*/ 429394 w 2932086"/>
              <a:gd name="connsiteY87" fmla="*/ 2502692 h 2932086"/>
              <a:gd name="connsiteX88" fmla="*/ 411728 w 2932086"/>
              <a:gd name="connsiteY88" fmla="*/ 2483255 h 2932086"/>
              <a:gd name="connsiteX89" fmla="*/ 434936 w 2932086"/>
              <a:gd name="connsiteY89" fmla="*/ 2434735 h 2932086"/>
              <a:gd name="connsiteX90" fmla="*/ 469526 w 2932086"/>
              <a:gd name="connsiteY90" fmla="*/ 2361548 h 2932086"/>
              <a:gd name="connsiteX91" fmla="*/ 477952 w 2932086"/>
              <a:gd name="connsiteY91" fmla="*/ 2343460 h 2932086"/>
              <a:gd name="connsiteX92" fmla="*/ 533504 w 2932086"/>
              <a:gd name="connsiteY92" fmla="*/ 2292970 h 2932086"/>
              <a:gd name="connsiteX93" fmla="*/ 583751 w 2932086"/>
              <a:gd name="connsiteY93" fmla="*/ 2255397 h 2932086"/>
              <a:gd name="connsiteX94" fmla="*/ 559547 w 2932086"/>
              <a:gd name="connsiteY94" fmla="*/ 2213285 h 2932086"/>
              <a:gd name="connsiteX95" fmla="*/ 550513 w 2932086"/>
              <a:gd name="connsiteY95" fmla="*/ 2187583 h 2932086"/>
              <a:gd name="connsiteX96" fmla="*/ 1000894 w 2932086"/>
              <a:gd name="connsiteY96" fmla="*/ 2057019 h 2932086"/>
              <a:gd name="connsiteX97" fmla="*/ 983632 w 2932086"/>
              <a:gd name="connsiteY97" fmla="*/ 2094729 h 2932086"/>
              <a:gd name="connsiteX98" fmla="*/ 881092 w 2932086"/>
              <a:gd name="connsiteY98" fmla="*/ 2326708 h 2932086"/>
              <a:gd name="connsiteX99" fmla="*/ 879642 w 2932086"/>
              <a:gd name="connsiteY99" fmla="*/ 2330340 h 2932086"/>
              <a:gd name="connsiteX100" fmla="*/ 879642 w 2932086"/>
              <a:gd name="connsiteY100" fmla="*/ 2298929 h 2932086"/>
              <a:gd name="connsiteX101" fmla="*/ 968916 w 2932086"/>
              <a:gd name="connsiteY101" fmla="*/ 2083403 h 2932086"/>
              <a:gd name="connsiteX102" fmla="*/ 214843 w 2932086"/>
              <a:gd name="connsiteY102" fmla="*/ 2007913 h 2932086"/>
              <a:gd name="connsiteX103" fmla="*/ 229235 w 2932086"/>
              <a:gd name="connsiteY103" fmla="*/ 2042537 h 2932086"/>
              <a:gd name="connsiteX104" fmla="*/ 413329 w 2932086"/>
              <a:gd name="connsiteY104" fmla="*/ 2333827 h 2932086"/>
              <a:gd name="connsiteX105" fmla="*/ 447356 w 2932086"/>
              <a:gd name="connsiteY105" fmla="*/ 2371267 h 2932086"/>
              <a:gd name="connsiteX106" fmla="*/ 450708 w 2932086"/>
              <a:gd name="connsiteY106" fmla="*/ 2368221 h 2932086"/>
              <a:gd name="connsiteX107" fmla="*/ 423161 w 2932086"/>
              <a:gd name="connsiteY107" fmla="*/ 2429297 h 2932086"/>
              <a:gd name="connsiteX108" fmla="*/ 403271 w 2932086"/>
              <a:gd name="connsiteY108" fmla="*/ 2473949 h 2932086"/>
              <a:gd name="connsiteX109" fmla="*/ 334773 w 2932086"/>
              <a:gd name="connsiteY109" fmla="*/ 2398583 h 2932086"/>
              <a:gd name="connsiteX110" fmla="*/ 176944 w 2932086"/>
              <a:gd name="connsiteY110" fmla="*/ 2164846 h 2932086"/>
              <a:gd name="connsiteX111" fmla="*/ 158433 w 2932086"/>
              <a:gd name="connsiteY111" fmla="*/ 2126421 h 2932086"/>
              <a:gd name="connsiteX112" fmla="*/ 163091 w 2932086"/>
              <a:gd name="connsiteY112" fmla="*/ 2116792 h 2932086"/>
              <a:gd name="connsiteX113" fmla="*/ 205248 w 2932086"/>
              <a:gd name="connsiteY113" fmla="*/ 2028260 h 2932086"/>
              <a:gd name="connsiteX114" fmla="*/ 1107738 w 2932086"/>
              <a:gd name="connsiteY114" fmla="*/ 2005064 h 2932086"/>
              <a:gd name="connsiteX115" fmla="*/ 1087672 w 2932086"/>
              <a:gd name="connsiteY115" fmla="*/ 2045164 h 2932086"/>
              <a:gd name="connsiteX116" fmla="*/ 1055428 w 2932086"/>
              <a:gd name="connsiteY116" fmla="*/ 2111820 h 2932086"/>
              <a:gd name="connsiteX117" fmla="*/ 1051374 w 2932086"/>
              <a:gd name="connsiteY117" fmla="*/ 2120334 h 2932086"/>
              <a:gd name="connsiteX118" fmla="*/ 1026777 w 2932086"/>
              <a:gd name="connsiteY118" fmla="*/ 2136917 h 2932086"/>
              <a:gd name="connsiteX119" fmla="*/ 959773 w 2932086"/>
              <a:gd name="connsiteY119" fmla="*/ 2298679 h 2932086"/>
              <a:gd name="connsiteX120" fmla="*/ 959773 w 2932086"/>
              <a:gd name="connsiteY120" fmla="*/ 2313841 h 2932086"/>
              <a:gd name="connsiteX121" fmla="*/ 904744 w 2932086"/>
              <a:gd name="connsiteY121" fmla="*/ 2431372 h 2932086"/>
              <a:gd name="connsiteX122" fmla="*/ 877581 w 2932086"/>
              <a:gd name="connsiteY122" fmla="*/ 2489731 h 2932086"/>
              <a:gd name="connsiteX123" fmla="*/ 836289 w 2932086"/>
              <a:gd name="connsiteY123" fmla="*/ 2476913 h 2932086"/>
              <a:gd name="connsiteX124" fmla="*/ 762143 w 2932086"/>
              <a:gd name="connsiteY124" fmla="*/ 2435505 h 2932086"/>
              <a:gd name="connsiteX125" fmla="*/ 768977 w 2932086"/>
              <a:gd name="connsiteY125" fmla="*/ 2421377 h 2932086"/>
              <a:gd name="connsiteX126" fmla="*/ 799058 w 2932086"/>
              <a:gd name="connsiteY126" fmla="*/ 2358204 h 2932086"/>
              <a:gd name="connsiteX127" fmla="*/ 869728 w 2932086"/>
              <a:gd name="connsiteY127" fmla="*/ 2397671 h 2932086"/>
              <a:gd name="connsiteX128" fmla="*/ 879642 w 2932086"/>
              <a:gd name="connsiteY128" fmla="*/ 2400749 h 2932086"/>
              <a:gd name="connsiteX129" fmla="*/ 879642 w 2932086"/>
              <a:gd name="connsiteY129" fmla="*/ 2342486 h 2932086"/>
              <a:gd name="connsiteX130" fmla="*/ 886619 w 2932086"/>
              <a:gd name="connsiteY130" fmla="*/ 2329260 h 2932086"/>
              <a:gd name="connsiteX131" fmla="*/ 996716 w 2932086"/>
              <a:gd name="connsiteY131" fmla="*/ 2100770 h 2932086"/>
              <a:gd name="connsiteX132" fmla="*/ 1024889 w 2932086"/>
              <a:gd name="connsiteY132" fmla="*/ 2040288 h 2932086"/>
              <a:gd name="connsiteX133" fmla="*/ 1065801 w 2932086"/>
              <a:gd name="connsiteY133" fmla="*/ 2018082 h 2932086"/>
              <a:gd name="connsiteX134" fmla="*/ 1272993 w 2932086"/>
              <a:gd name="connsiteY134" fmla="*/ 1994129 h 2932086"/>
              <a:gd name="connsiteX135" fmla="*/ 1556426 w 2932086"/>
              <a:gd name="connsiteY135" fmla="*/ 1994129 h 2932086"/>
              <a:gd name="connsiteX136" fmla="*/ 1548294 w 2932086"/>
              <a:gd name="connsiteY136" fmla="*/ 2011881 h 2932086"/>
              <a:gd name="connsiteX137" fmla="*/ 1521867 w 2932086"/>
              <a:gd name="connsiteY137" fmla="*/ 2069913 h 2932086"/>
              <a:gd name="connsiteX138" fmla="*/ 1238996 w 2932086"/>
              <a:gd name="connsiteY138" fmla="*/ 2069913 h 2932086"/>
              <a:gd name="connsiteX139" fmla="*/ 1247062 w 2932086"/>
              <a:gd name="connsiteY139" fmla="*/ 2052069 h 2932086"/>
              <a:gd name="connsiteX140" fmla="*/ 1232311 w 2932086"/>
              <a:gd name="connsiteY140" fmla="*/ 1994129 h 2932086"/>
              <a:gd name="connsiteX141" fmla="*/ 1262404 w 2932086"/>
              <a:gd name="connsiteY141" fmla="*/ 1994129 h 2932086"/>
              <a:gd name="connsiteX142" fmla="*/ 1237022 w 2932086"/>
              <a:gd name="connsiteY142" fmla="*/ 2047433 h 2932086"/>
              <a:gd name="connsiteX143" fmla="*/ 1226421 w 2932086"/>
              <a:gd name="connsiteY143" fmla="*/ 2069913 h 2932086"/>
              <a:gd name="connsiteX144" fmla="*/ 1196828 w 2932086"/>
              <a:gd name="connsiteY144" fmla="*/ 2069913 h 2932086"/>
              <a:gd name="connsiteX145" fmla="*/ 1184442 w 2932086"/>
              <a:gd name="connsiteY145" fmla="*/ 1994129 h 2932086"/>
              <a:gd name="connsiteX146" fmla="*/ 1217042 w 2932086"/>
              <a:gd name="connsiteY146" fmla="*/ 1994129 h 2932086"/>
              <a:gd name="connsiteX147" fmla="*/ 1183398 w 2932086"/>
              <a:gd name="connsiteY147" fmla="*/ 2068010 h 2932086"/>
              <a:gd name="connsiteX148" fmla="*/ 1181935 w 2932086"/>
              <a:gd name="connsiteY148" fmla="*/ 2071247 h 2932086"/>
              <a:gd name="connsiteX149" fmla="*/ 1099493 w 2932086"/>
              <a:gd name="connsiteY149" fmla="*/ 2087891 h 2932086"/>
              <a:gd name="connsiteX150" fmla="*/ 1065394 w 2932086"/>
              <a:gd name="connsiteY150" fmla="*/ 2110881 h 2932086"/>
              <a:gd name="connsiteX151" fmla="*/ 1093199 w 2932086"/>
              <a:gd name="connsiteY151" fmla="*/ 2047716 h 2932086"/>
              <a:gd name="connsiteX152" fmla="*/ 1111482 w 2932086"/>
              <a:gd name="connsiteY152" fmla="*/ 2004623 h 2932086"/>
              <a:gd name="connsiteX153" fmla="*/ 1111765 w 2932086"/>
              <a:gd name="connsiteY153" fmla="*/ 2003814 h 2932086"/>
              <a:gd name="connsiteX154" fmla="*/ 1123015 w 2932086"/>
              <a:gd name="connsiteY154" fmla="*/ 2000322 h 2932086"/>
              <a:gd name="connsiteX155" fmla="*/ 1184442 w 2932086"/>
              <a:gd name="connsiteY155" fmla="*/ 1994129 h 2932086"/>
              <a:gd name="connsiteX156" fmla="*/ 116240 w 2932086"/>
              <a:gd name="connsiteY156" fmla="*/ 1656032 h 2932086"/>
              <a:gd name="connsiteX157" fmla="*/ 123110 w 2932086"/>
              <a:gd name="connsiteY157" fmla="*/ 1707536 h 2932086"/>
              <a:gd name="connsiteX158" fmla="*/ 184584 w 2932086"/>
              <a:gd name="connsiteY158" fmla="*/ 1935115 h 2932086"/>
              <a:gd name="connsiteX159" fmla="*/ 208839 w 2932086"/>
              <a:gd name="connsiteY159" fmla="*/ 1993470 h 2932086"/>
              <a:gd name="connsiteX160" fmla="*/ 195208 w 2932086"/>
              <a:gd name="connsiteY160" fmla="*/ 2023623 h 2932086"/>
              <a:gd name="connsiteX161" fmla="*/ 155152 w 2932086"/>
              <a:gd name="connsiteY161" fmla="*/ 2113126 h 2932086"/>
              <a:gd name="connsiteX162" fmla="*/ 153661 w 2932086"/>
              <a:gd name="connsiteY162" fmla="*/ 2116514 h 2932086"/>
              <a:gd name="connsiteX163" fmla="*/ 115209 w 2932086"/>
              <a:gd name="connsiteY163" fmla="*/ 2036693 h 2932086"/>
              <a:gd name="connsiteX164" fmla="*/ 65911 w 2932086"/>
              <a:gd name="connsiteY164" fmla="*/ 1902000 h 2932086"/>
              <a:gd name="connsiteX165" fmla="*/ 43215 w 2932086"/>
              <a:gd name="connsiteY165" fmla="*/ 1813734 h 2932086"/>
              <a:gd name="connsiteX166" fmla="*/ 91568 w 2932086"/>
              <a:gd name="connsiteY166" fmla="*/ 1709928 h 2932086"/>
              <a:gd name="connsiteX167" fmla="*/ 1236287 w 2932086"/>
              <a:gd name="connsiteY167" fmla="*/ 1575364 h 2932086"/>
              <a:gd name="connsiteX168" fmla="*/ 1223809 w 2932086"/>
              <a:gd name="connsiteY168" fmla="*/ 1621559 h 2932086"/>
              <a:gd name="connsiteX169" fmla="*/ 1175715 w 2932086"/>
              <a:gd name="connsiteY169" fmla="*/ 1724648 h 2932086"/>
              <a:gd name="connsiteX170" fmla="*/ 1159285 w 2932086"/>
              <a:gd name="connsiteY170" fmla="*/ 1748358 h 2932086"/>
              <a:gd name="connsiteX171" fmla="*/ 1185525 w 2932086"/>
              <a:gd name="connsiteY171" fmla="*/ 1690179 h 2932086"/>
              <a:gd name="connsiteX172" fmla="*/ 1214225 w 2932086"/>
              <a:gd name="connsiteY172" fmla="*/ 1625750 h 2932086"/>
              <a:gd name="connsiteX173" fmla="*/ 1264449 w 2932086"/>
              <a:gd name="connsiteY173" fmla="*/ 1352237 h 2932086"/>
              <a:gd name="connsiteX174" fmla="*/ 1264448 w 2932086"/>
              <a:gd name="connsiteY174" fmla="*/ 1391280 h 2932086"/>
              <a:gd name="connsiteX175" fmla="*/ 1253988 w 2932086"/>
              <a:gd name="connsiteY175" fmla="*/ 1509835 h 2932086"/>
              <a:gd name="connsiteX176" fmla="*/ 1248028 w 2932086"/>
              <a:gd name="connsiteY176" fmla="*/ 1531900 h 2932086"/>
              <a:gd name="connsiteX177" fmla="*/ 1229630 w 2932086"/>
              <a:gd name="connsiteY177" fmla="*/ 1568770 h 2932086"/>
              <a:gd name="connsiteX178" fmla="*/ 1139160 w 2932086"/>
              <a:gd name="connsiteY178" fmla="*/ 1757928 h 2932086"/>
              <a:gd name="connsiteX179" fmla="*/ 1111500 w 2932086"/>
              <a:gd name="connsiteY179" fmla="*/ 1817310 h 2932086"/>
              <a:gd name="connsiteX180" fmla="*/ 1033003 w 2932086"/>
              <a:gd name="connsiteY180" fmla="*/ 1897702 h 2932086"/>
              <a:gd name="connsiteX181" fmla="*/ 1005075 w 2932086"/>
              <a:gd name="connsiteY181" fmla="*/ 1918066 h 2932086"/>
              <a:gd name="connsiteX182" fmla="*/ 1051254 w 2932086"/>
              <a:gd name="connsiteY182" fmla="*/ 1818321 h 2932086"/>
              <a:gd name="connsiteX183" fmla="*/ 1238259 w 2932086"/>
              <a:gd name="connsiteY183" fmla="*/ 1410169 h 2932086"/>
              <a:gd name="connsiteX184" fmla="*/ 2106584 w 2932086"/>
              <a:gd name="connsiteY184" fmla="*/ 1308329 h 2932086"/>
              <a:gd name="connsiteX185" fmla="*/ 1996360 w 2932086"/>
              <a:gd name="connsiteY185" fmla="*/ 1418553 h 2932086"/>
              <a:gd name="connsiteX186" fmla="*/ 2106584 w 2932086"/>
              <a:gd name="connsiteY186" fmla="*/ 1528777 h 2932086"/>
              <a:gd name="connsiteX187" fmla="*/ 2216808 w 2932086"/>
              <a:gd name="connsiteY187" fmla="*/ 1418553 h 2932086"/>
              <a:gd name="connsiteX188" fmla="*/ 2106584 w 2932086"/>
              <a:gd name="connsiteY188" fmla="*/ 1308329 h 2932086"/>
              <a:gd name="connsiteX189" fmla="*/ 1255066 w 2932086"/>
              <a:gd name="connsiteY189" fmla="*/ 1197920 h 2932086"/>
              <a:gd name="connsiteX190" fmla="*/ 1260319 w 2932086"/>
              <a:gd name="connsiteY190" fmla="*/ 1229356 h 2932086"/>
              <a:gd name="connsiteX191" fmla="*/ 1264449 w 2932086"/>
              <a:gd name="connsiteY191" fmla="*/ 1304156 h 2932086"/>
              <a:gd name="connsiteX192" fmla="*/ 1264449 w 2932086"/>
              <a:gd name="connsiteY192" fmla="*/ 1324225 h 2932086"/>
              <a:gd name="connsiteX193" fmla="*/ 1226485 w 2932086"/>
              <a:gd name="connsiteY193" fmla="*/ 1404732 h 2932086"/>
              <a:gd name="connsiteX194" fmla="*/ 1037054 w 2932086"/>
              <a:gd name="connsiteY194" fmla="*/ 1811764 h 2932086"/>
              <a:gd name="connsiteX195" fmla="*/ 979506 w 2932086"/>
              <a:gd name="connsiteY195" fmla="*/ 1936708 h 2932086"/>
              <a:gd name="connsiteX196" fmla="*/ 941993 w 2932086"/>
              <a:gd name="connsiteY196" fmla="*/ 1964060 h 2932086"/>
              <a:gd name="connsiteX197" fmla="*/ 888967 w 2932086"/>
              <a:gd name="connsiteY197" fmla="*/ 1990391 h 2932086"/>
              <a:gd name="connsiteX198" fmla="*/ 889153 w 2932086"/>
              <a:gd name="connsiteY198" fmla="*/ 1989996 h 2932086"/>
              <a:gd name="connsiteX199" fmla="*/ 1078584 w 2932086"/>
              <a:gd name="connsiteY199" fmla="*/ 1582963 h 2932086"/>
              <a:gd name="connsiteX200" fmla="*/ 1209061 w 2932086"/>
              <a:gd name="connsiteY200" fmla="*/ 1298945 h 2932086"/>
              <a:gd name="connsiteX201" fmla="*/ 155344 w 2932086"/>
              <a:gd name="connsiteY201" fmla="*/ 1094170 h 2932086"/>
              <a:gd name="connsiteX202" fmla="*/ 117521 w 2932086"/>
              <a:gd name="connsiteY202" fmla="*/ 1258283 h 2932086"/>
              <a:gd name="connsiteX203" fmla="*/ 101802 w 2932086"/>
              <a:gd name="connsiteY203" fmla="*/ 1466043 h 2932086"/>
              <a:gd name="connsiteX204" fmla="*/ 107206 w 2932086"/>
              <a:gd name="connsiteY204" fmla="*/ 1588299 h 2932086"/>
              <a:gd name="connsiteX205" fmla="*/ 112496 w 2932086"/>
              <a:gd name="connsiteY205" fmla="*/ 1627960 h 2932086"/>
              <a:gd name="connsiteX206" fmla="*/ 77369 w 2932086"/>
              <a:gd name="connsiteY206" fmla="*/ 1703371 h 2932086"/>
              <a:gd name="connsiteX207" fmla="*/ 37328 w 2932086"/>
              <a:gd name="connsiteY207" fmla="*/ 1790840 h 2932086"/>
              <a:gd name="connsiteX208" fmla="*/ 29785 w 2932086"/>
              <a:gd name="connsiteY208" fmla="*/ 1761502 h 2932086"/>
              <a:gd name="connsiteX209" fmla="*/ 0 w 2932086"/>
              <a:gd name="connsiteY209" fmla="*/ 1466043 h 2932086"/>
              <a:gd name="connsiteX210" fmla="*/ 2864 w 2932086"/>
              <a:gd name="connsiteY210" fmla="*/ 1409319 h 2932086"/>
              <a:gd name="connsiteX211" fmla="*/ 4475 w 2932086"/>
              <a:gd name="connsiteY211" fmla="*/ 1406935 h 2932086"/>
              <a:gd name="connsiteX212" fmla="*/ 127544 w 2932086"/>
              <a:gd name="connsiteY212" fmla="*/ 1153852 h 2932086"/>
              <a:gd name="connsiteX213" fmla="*/ 2874531 w 2932086"/>
              <a:gd name="connsiteY213" fmla="*/ 1062582 h 2932086"/>
              <a:gd name="connsiteX214" fmla="*/ 2902301 w 2932086"/>
              <a:gd name="connsiteY214" fmla="*/ 1170585 h 2932086"/>
              <a:gd name="connsiteX215" fmla="*/ 2916999 w 2932086"/>
              <a:gd name="connsiteY215" fmla="*/ 1266887 h 2932086"/>
              <a:gd name="connsiteX216" fmla="*/ 2874411 w 2932086"/>
              <a:gd name="connsiteY216" fmla="*/ 1359350 h 2932086"/>
              <a:gd name="connsiteX217" fmla="*/ 2829813 w 2932086"/>
              <a:gd name="connsiteY217" fmla="*/ 1456702 h 2932086"/>
              <a:gd name="connsiteX218" fmla="*/ 2823241 w 2932086"/>
              <a:gd name="connsiteY218" fmla="*/ 1326558 h 2932086"/>
              <a:gd name="connsiteX219" fmla="*/ 2805856 w 2932086"/>
              <a:gd name="connsiteY219" fmla="*/ 1212641 h 2932086"/>
              <a:gd name="connsiteX220" fmla="*/ 2863037 w 2932086"/>
              <a:gd name="connsiteY220" fmla="*/ 1087822 h 2932086"/>
              <a:gd name="connsiteX221" fmla="*/ 975461 w 2932086"/>
              <a:gd name="connsiteY221" fmla="*/ 1031119 h 2932086"/>
              <a:gd name="connsiteX222" fmla="*/ 846901 w 2932086"/>
              <a:gd name="connsiteY222" fmla="*/ 1292331 h 2932086"/>
              <a:gd name="connsiteX223" fmla="*/ 834808 w 2932086"/>
              <a:gd name="connsiteY223" fmla="*/ 1318292 h 2932086"/>
              <a:gd name="connsiteX224" fmla="*/ 801702 w 2932086"/>
              <a:gd name="connsiteY224" fmla="*/ 1340613 h 2932086"/>
              <a:gd name="connsiteX225" fmla="*/ 769418 w 2932086"/>
              <a:gd name="connsiteY225" fmla="*/ 1418553 h 2932086"/>
              <a:gd name="connsiteX226" fmla="*/ 775069 w 2932086"/>
              <a:gd name="connsiteY226" fmla="*/ 1446541 h 2932086"/>
              <a:gd name="connsiteX227" fmla="*/ 768579 w 2932086"/>
              <a:gd name="connsiteY227" fmla="*/ 1460473 h 2932086"/>
              <a:gd name="connsiteX228" fmla="*/ 575898 w 2932086"/>
              <a:gd name="connsiteY228" fmla="*/ 1896385 h 2932086"/>
              <a:gd name="connsiteX229" fmla="*/ 704457 w 2932086"/>
              <a:gd name="connsiteY229" fmla="*/ 1635173 h 2932086"/>
              <a:gd name="connsiteX230" fmla="*/ 782394 w 2932086"/>
              <a:gd name="connsiteY230" fmla="*/ 1467856 h 2932086"/>
              <a:gd name="connsiteX231" fmla="*/ 801702 w 2932086"/>
              <a:gd name="connsiteY231" fmla="*/ 1496493 h 2932086"/>
              <a:gd name="connsiteX232" fmla="*/ 879642 w 2932086"/>
              <a:gd name="connsiteY232" fmla="*/ 1528777 h 2932086"/>
              <a:gd name="connsiteX233" fmla="*/ 989866 w 2932086"/>
              <a:gd name="connsiteY233" fmla="*/ 1418553 h 2932086"/>
              <a:gd name="connsiteX234" fmla="*/ 879642 w 2932086"/>
              <a:gd name="connsiteY234" fmla="*/ 1308329 h 2932086"/>
              <a:gd name="connsiteX235" fmla="*/ 852961 w 2932086"/>
              <a:gd name="connsiteY235" fmla="*/ 1313716 h 2932086"/>
              <a:gd name="connsiteX236" fmla="*/ 859984 w 2932086"/>
              <a:gd name="connsiteY236" fmla="*/ 1298373 h 2932086"/>
              <a:gd name="connsiteX237" fmla="*/ 975461 w 2932086"/>
              <a:gd name="connsiteY237" fmla="*/ 1031119 h 2932086"/>
              <a:gd name="connsiteX238" fmla="*/ 2807224 w 2932086"/>
              <a:gd name="connsiteY238" fmla="*/ 875354 h 2932086"/>
              <a:gd name="connsiteX239" fmla="*/ 2816877 w 2932086"/>
              <a:gd name="connsiteY239" fmla="*/ 895393 h 2932086"/>
              <a:gd name="connsiteX240" fmla="*/ 2837316 w 2932086"/>
              <a:gd name="connsiteY240" fmla="*/ 951236 h 2932086"/>
              <a:gd name="connsiteX241" fmla="*/ 2826302 w 2932086"/>
              <a:gd name="connsiteY241" fmla="*/ 977115 h 2932086"/>
              <a:gd name="connsiteX242" fmla="*/ 2813366 w 2932086"/>
              <a:gd name="connsiteY242" fmla="*/ 1012390 h 2932086"/>
              <a:gd name="connsiteX243" fmla="*/ 2831829 w 2932086"/>
              <a:gd name="connsiteY243" fmla="*/ 979668 h 2932086"/>
              <a:gd name="connsiteX244" fmla="*/ 2840997 w 2932086"/>
              <a:gd name="connsiteY244" fmla="*/ 961294 h 2932086"/>
              <a:gd name="connsiteX245" fmla="*/ 2866176 w 2932086"/>
              <a:gd name="connsiteY245" fmla="*/ 1030087 h 2932086"/>
              <a:gd name="connsiteX246" fmla="*/ 2869005 w 2932086"/>
              <a:gd name="connsiteY246" fmla="*/ 1041090 h 2932086"/>
              <a:gd name="connsiteX247" fmla="*/ 2849953 w 2932086"/>
              <a:gd name="connsiteY247" fmla="*/ 1081780 h 2932086"/>
              <a:gd name="connsiteX248" fmla="*/ 2801323 w 2932086"/>
              <a:gd name="connsiteY248" fmla="*/ 1186260 h 2932086"/>
              <a:gd name="connsiteX249" fmla="*/ 2769784 w 2932086"/>
              <a:gd name="connsiteY249" fmla="*/ 1063601 h 2932086"/>
              <a:gd name="connsiteX250" fmla="*/ 2756179 w 2932086"/>
              <a:gd name="connsiteY250" fmla="*/ 1072805 h 2932086"/>
              <a:gd name="connsiteX251" fmla="*/ 2702731 w 2932086"/>
              <a:gd name="connsiteY251" fmla="*/ 1095467 h 2932086"/>
              <a:gd name="connsiteX252" fmla="*/ 2714187 w 2932086"/>
              <a:gd name="connsiteY252" fmla="*/ 1071784 h 2932086"/>
              <a:gd name="connsiteX253" fmla="*/ 2807033 w 2932086"/>
              <a:gd name="connsiteY253" fmla="*/ 875762 h 2932086"/>
              <a:gd name="connsiteX254" fmla="*/ 670970 w 2932086"/>
              <a:gd name="connsiteY254" fmla="*/ 858216 h 2932086"/>
              <a:gd name="connsiteX255" fmla="*/ 686137 w 2932086"/>
              <a:gd name="connsiteY255" fmla="*/ 859340 h 2932086"/>
              <a:gd name="connsiteX256" fmla="*/ 729872 w 2932086"/>
              <a:gd name="connsiteY256" fmla="*/ 870167 h 2932086"/>
              <a:gd name="connsiteX257" fmla="*/ 713446 w 2932086"/>
              <a:gd name="connsiteY257" fmla="*/ 904125 h 2932086"/>
              <a:gd name="connsiteX258" fmla="*/ 562761 w 2932086"/>
              <a:gd name="connsiteY258" fmla="*/ 1223677 h 2932086"/>
              <a:gd name="connsiteX259" fmla="*/ 534547 w 2932086"/>
              <a:gd name="connsiteY259" fmla="*/ 1284293 h 2932086"/>
              <a:gd name="connsiteX260" fmla="*/ 550125 w 2932086"/>
              <a:gd name="connsiteY260" fmla="*/ 1223709 h 2932086"/>
              <a:gd name="connsiteX261" fmla="*/ 582934 w 2932086"/>
              <a:gd name="connsiteY261" fmla="*/ 1134069 h 2932086"/>
              <a:gd name="connsiteX262" fmla="*/ 583712 w 2932086"/>
              <a:gd name="connsiteY262" fmla="*/ 1132635 h 2932086"/>
              <a:gd name="connsiteX263" fmla="*/ 536968 w 2932086"/>
              <a:gd name="connsiteY263" fmla="*/ 1136100 h 2932086"/>
              <a:gd name="connsiteX264" fmla="*/ 544637 w 2932086"/>
              <a:gd name="connsiteY264" fmla="*/ 1121563 h 2932086"/>
              <a:gd name="connsiteX265" fmla="*/ 654733 w 2932086"/>
              <a:gd name="connsiteY265" fmla="*/ 893074 h 2932086"/>
              <a:gd name="connsiteX266" fmla="*/ 596948 w 2932086"/>
              <a:gd name="connsiteY266" fmla="*/ 852729 h 2932086"/>
              <a:gd name="connsiteX267" fmla="*/ 655370 w 2932086"/>
              <a:gd name="connsiteY267" fmla="*/ 857059 h 2932086"/>
              <a:gd name="connsiteX268" fmla="*/ 641649 w 2932086"/>
              <a:gd name="connsiteY268" fmla="*/ 887032 h 2932086"/>
              <a:gd name="connsiteX269" fmla="*/ 539110 w 2932086"/>
              <a:gd name="connsiteY269" fmla="*/ 1119011 h 2932086"/>
              <a:gd name="connsiteX270" fmla="*/ 532203 w 2932086"/>
              <a:gd name="connsiteY270" fmla="*/ 1136313 h 2932086"/>
              <a:gd name="connsiteX271" fmla="*/ 465596 w 2932086"/>
              <a:gd name="connsiteY271" fmla="*/ 1132616 h 2932086"/>
              <a:gd name="connsiteX272" fmla="*/ 469152 w 2932086"/>
              <a:gd name="connsiteY272" fmla="*/ 1125148 h 2932086"/>
              <a:gd name="connsiteX273" fmla="*/ 577678 w 2932086"/>
              <a:gd name="connsiteY273" fmla="*/ 894129 h 2932086"/>
              <a:gd name="connsiteX274" fmla="*/ 533288 w 2932086"/>
              <a:gd name="connsiteY274" fmla="*/ 848009 h 2932086"/>
              <a:gd name="connsiteX275" fmla="*/ 581323 w 2932086"/>
              <a:gd name="connsiteY275" fmla="*/ 851570 h 2932086"/>
              <a:gd name="connsiteX276" fmla="*/ 564594 w 2932086"/>
              <a:gd name="connsiteY276" fmla="*/ 888087 h 2932086"/>
              <a:gd name="connsiteX277" fmla="*/ 459111 w 2932086"/>
              <a:gd name="connsiteY277" fmla="*/ 1120511 h 2932086"/>
              <a:gd name="connsiteX278" fmla="*/ 453983 w 2932086"/>
              <a:gd name="connsiteY278" fmla="*/ 1131971 h 2932086"/>
              <a:gd name="connsiteX279" fmla="*/ 416517 w 2932086"/>
              <a:gd name="connsiteY279" fmla="*/ 1129891 h 2932086"/>
              <a:gd name="connsiteX280" fmla="*/ 230277 w 2932086"/>
              <a:gd name="connsiteY280" fmla="*/ 1083904 h 2932086"/>
              <a:gd name="connsiteX281" fmla="*/ 175553 w 2932086"/>
              <a:gd name="connsiteY281" fmla="*/ 1050786 h 2932086"/>
              <a:gd name="connsiteX282" fmla="*/ 205866 w 2932086"/>
              <a:gd name="connsiteY282" fmla="*/ 985709 h 2932086"/>
              <a:gd name="connsiteX283" fmla="*/ 248020 w 2932086"/>
              <a:gd name="connsiteY283" fmla="*/ 893622 h 2932086"/>
              <a:gd name="connsiteX284" fmla="*/ 255621 w 2932086"/>
              <a:gd name="connsiteY284" fmla="*/ 890239 h 2932086"/>
              <a:gd name="connsiteX285" fmla="*/ 380439 w 2932086"/>
              <a:gd name="connsiteY285" fmla="*/ 859340 h 2932086"/>
              <a:gd name="connsiteX286" fmla="*/ 502191 w 2932086"/>
              <a:gd name="connsiteY286" fmla="*/ 850314 h 2932086"/>
              <a:gd name="connsiteX287" fmla="*/ 486442 w 2932086"/>
              <a:gd name="connsiteY287" fmla="*/ 885153 h 2932086"/>
              <a:gd name="connsiteX288" fmla="*/ 392863 w 2932086"/>
              <a:gd name="connsiteY288" fmla="*/ 1100992 h 2932086"/>
              <a:gd name="connsiteX289" fmla="*/ 496483 w 2932086"/>
              <a:gd name="connsiteY289" fmla="*/ 889790 h 2932086"/>
              <a:gd name="connsiteX290" fmla="*/ 515566 w 2932086"/>
              <a:gd name="connsiteY290" fmla="*/ 849323 h 2932086"/>
              <a:gd name="connsiteX291" fmla="*/ 967908 w 2932086"/>
              <a:gd name="connsiteY291" fmla="*/ 687715 h 2932086"/>
              <a:gd name="connsiteX292" fmla="*/ 937197 w 2932086"/>
              <a:gd name="connsiteY292" fmla="*/ 751204 h 2932086"/>
              <a:gd name="connsiteX293" fmla="*/ 654920 w 2932086"/>
              <a:gd name="connsiteY293" fmla="*/ 1354259 h 2932086"/>
              <a:gd name="connsiteX294" fmla="*/ 524442 w 2932086"/>
              <a:gd name="connsiteY294" fmla="*/ 1638278 h 2932086"/>
              <a:gd name="connsiteX295" fmla="*/ 506261 w 2932086"/>
              <a:gd name="connsiteY295" fmla="*/ 1678203 h 2932086"/>
              <a:gd name="connsiteX296" fmla="*/ 506261 w 2932086"/>
              <a:gd name="connsiteY296" fmla="*/ 1513841 h 2932086"/>
              <a:gd name="connsiteX297" fmla="*/ 511298 w 2932086"/>
              <a:gd name="connsiteY297" fmla="*/ 1414085 h 2932086"/>
              <a:gd name="connsiteX298" fmla="*/ 521247 w 2932086"/>
              <a:gd name="connsiteY298" fmla="*/ 1348897 h 2932086"/>
              <a:gd name="connsiteX299" fmla="*/ 575845 w 2932086"/>
              <a:gd name="connsiteY299" fmla="*/ 1229718 h 2932086"/>
              <a:gd name="connsiteX300" fmla="*/ 721385 w 2932086"/>
              <a:gd name="connsiteY300" fmla="*/ 907791 h 2932086"/>
              <a:gd name="connsiteX301" fmla="*/ 737153 w 2932086"/>
              <a:gd name="connsiteY301" fmla="*/ 871970 h 2932086"/>
              <a:gd name="connsiteX302" fmla="*/ 749815 w 2932086"/>
              <a:gd name="connsiteY302" fmla="*/ 875104 h 2932086"/>
              <a:gd name="connsiteX303" fmla="*/ 792027 w 2932086"/>
              <a:gd name="connsiteY303" fmla="*/ 823942 h 2932086"/>
              <a:gd name="connsiteX304" fmla="*/ 897671 w 2932086"/>
              <a:gd name="connsiteY304" fmla="*/ 736778 h 2932086"/>
              <a:gd name="connsiteX305" fmla="*/ 841415 w 2932086"/>
              <a:gd name="connsiteY305" fmla="*/ 860314 h 2932086"/>
              <a:gd name="connsiteX306" fmla="*/ 698882 w 2932086"/>
              <a:gd name="connsiteY306" fmla="*/ 1184444 h 2932086"/>
              <a:gd name="connsiteX307" fmla="*/ 911028 w 2932086"/>
              <a:gd name="connsiteY307" fmla="*/ 742223 h 2932086"/>
              <a:gd name="connsiteX308" fmla="*/ 923470 w 2932086"/>
              <a:gd name="connsiteY308" fmla="*/ 715493 h 2932086"/>
              <a:gd name="connsiteX309" fmla="*/ 936423 w 2932086"/>
              <a:gd name="connsiteY309" fmla="*/ 704805 h 2932086"/>
              <a:gd name="connsiteX310" fmla="*/ 1744769 w 2932086"/>
              <a:gd name="connsiteY310" fmla="*/ 578553 h 2932086"/>
              <a:gd name="connsiteX311" fmla="*/ 1861698 w 2932086"/>
              <a:gd name="connsiteY311" fmla="*/ 614850 h 2932086"/>
              <a:gd name="connsiteX312" fmla="*/ 1895599 w 2932086"/>
              <a:gd name="connsiteY312" fmla="*/ 633251 h 2932086"/>
              <a:gd name="connsiteX313" fmla="*/ 1883392 w 2932086"/>
              <a:gd name="connsiteY313" fmla="*/ 660656 h 2932086"/>
              <a:gd name="connsiteX314" fmla="*/ 1860047 w 2932086"/>
              <a:gd name="connsiteY314" fmla="*/ 713970 h 2932086"/>
              <a:gd name="connsiteX315" fmla="*/ 1856741 w 2932086"/>
              <a:gd name="connsiteY315" fmla="*/ 721739 h 2932086"/>
              <a:gd name="connsiteX316" fmla="*/ 1826058 w 2932086"/>
              <a:gd name="connsiteY316" fmla="*/ 705085 h 2932086"/>
              <a:gd name="connsiteX317" fmla="*/ 1704858 w 2932086"/>
              <a:gd name="connsiteY317" fmla="*/ 667462 h 2932086"/>
              <a:gd name="connsiteX318" fmla="*/ 1716969 w 2932086"/>
              <a:gd name="connsiteY318" fmla="*/ 640672 h 2932086"/>
              <a:gd name="connsiteX319" fmla="*/ 2620163 w 2932086"/>
              <a:gd name="connsiteY319" fmla="*/ 564060 h 2932086"/>
              <a:gd name="connsiteX320" fmla="*/ 2681709 w 2932086"/>
              <a:gd name="connsiteY320" fmla="*/ 646365 h 2932086"/>
              <a:gd name="connsiteX321" fmla="*/ 2755143 w 2932086"/>
              <a:gd name="connsiteY321" fmla="*/ 767240 h 2932086"/>
              <a:gd name="connsiteX322" fmla="*/ 2759164 w 2932086"/>
              <a:gd name="connsiteY322" fmla="*/ 775588 h 2932086"/>
              <a:gd name="connsiteX323" fmla="*/ 2733578 w 2932086"/>
              <a:gd name="connsiteY323" fmla="*/ 832760 h 2932086"/>
              <a:gd name="connsiteX324" fmla="*/ 2680055 w 2932086"/>
              <a:gd name="connsiteY324" fmla="*/ 959096 h 2932086"/>
              <a:gd name="connsiteX325" fmla="*/ 2741517 w 2932086"/>
              <a:gd name="connsiteY325" fmla="*/ 836427 h 2932086"/>
              <a:gd name="connsiteX326" fmla="*/ 2764858 w 2932086"/>
              <a:gd name="connsiteY326" fmla="*/ 787408 h 2932086"/>
              <a:gd name="connsiteX327" fmla="*/ 2799895 w 2932086"/>
              <a:gd name="connsiteY327" fmla="*/ 860141 h 2932086"/>
              <a:gd name="connsiteX328" fmla="*/ 2795258 w 2932086"/>
              <a:gd name="connsiteY328" fmla="*/ 870324 h 2932086"/>
              <a:gd name="connsiteX329" fmla="*/ 2706248 w 2932086"/>
              <a:gd name="connsiteY329" fmla="*/ 1068118 h 2932086"/>
              <a:gd name="connsiteX330" fmla="*/ 2692444 w 2932086"/>
              <a:gd name="connsiteY330" fmla="*/ 1099478 h 2932086"/>
              <a:gd name="connsiteX331" fmla="*/ 2617737 w 2932086"/>
              <a:gd name="connsiteY331" fmla="*/ 1118971 h 2932086"/>
              <a:gd name="connsiteX332" fmla="*/ 2430562 w 2932086"/>
              <a:gd name="connsiteY332" fmla="*/ 1136373 h 2932086"/>
              <a:gd name="connsiteX333" fmla="*/ 2380138 w 2932086"/>
              <a:gd name="connsiteY333" fmla="*/ 1132635 h 2932086"/>
              <a:gd name="connsiteX334" fmla="*/ 2380917 w 2932086"/>
              <a:gd name="connsiteY334" fmla="*/ 1134069 h 2932086"/>
              <a:gd name="connsiteX335" fmla="*/ 2400363 w 2932086"/>
              <a:gd name="connsiteY335" fmla="*/ 1196714 h 2932086"/>
              <a:gd name="connsiteX336" fmla="*/ 2401343 w 2932086"/>
              <a:gd name="connsiteY336" fmla="*/ 1198813 h 2932086"/>
              <a:gd name="connsiteX337" fmla="*/ 2451561 w 2932086"/>
              <a:gd name="connsiteY337" fmla="*/ 1371869 h 2932086"/>
              <a:gd name="connsiteX338" fmla="*/ 2451901 w 2932086"/>
              <a:gd name="connsiteY338" fmla="*/ 1374251 h 2932086"/>
              <a:gd name="connsiteX339" fmla="*/ 2442883 w 2932086"/>
              <a:gd name="connsiteY339" fmla="*/ 1393333 h 2932086"/>
              <a:gd name="connsiteX340" fmla="*/ 2364561 w 2932086"/>
              <a:gd name="connsiteY340" fmla="*/ 1561475 h 2932086"/>
              <a:gd name="connsiteX341" fmla="*/ 2171879 w 2932086"/>
              <a:gd name="connsiteY341" fmla="*/ 1997386 h 2932086"/>
              <a:gd name="connsiteX342" fmla="*/ 2378761 w 2932086"/>
              <a:gd name="connsiteY342" fmla="*/ 1568032 h 2932086"/>
              <a:gd name="connsiteX343" fmla="*/ 2455606 w 2932086"/>
              <a:gd name="connsiteY343" fmla="*/ 1400161 h 2932086"/>
              <a:gd name="connsiteX344" fmla="*/ 2464587 w 2932086"/>
              <a:gd name="connsiteY344" fmla="*/ 1462964 h 2932086"/>
              <a:gd name="connsiteX345" fmla="*/ 2469018 w 2932086"/>
              <a:gd name="connsiteY345" fmla="*/ 1556564 h 2932086"/>
              <a:gd name="connsiteX346" fmla="*/ 2469017 w 2932086"/>
              <a:gd name="connsiteY346" fmla="*/ 1911629 h 2932086"/>
              <a:gd name="connsiteX347" fmla="*/ 2442344 w 2932086"/>
              <a:gd name="connsiteY347" fmla="*/ 1971230 h 2932086"/>
              <a:gd name="connsiteX348" fmla="*/ 2388820 w 2932086"/>
              <a:gd name="connsiteY348" fmla="*/ 2097565 h 2932086"/>
              <a:gd name="connsiteX349" fmla="*/ 2450283 w 2932086"/>
              <a:gd name="connsiteY349" fmla="*/ 1974896 h 2932086"/>
              <a:gd name="connsiteX350" fmla="*/ 2469017 w 2932086"/>
              <a:gd name="connsiteY350" fmla="*/ 1935553 h 2932086"/>
              <a:gd name="connsiteX351" fmla="*/ 2469017 w 2932086"/>
              <a:gd name="connsiteY351" fmla="*/ 2021739 h 2932086"/>
              <a:gd name="connsiteX352" fmla="*/ 2465838 w 2932086"/>
              <a:gd name="connsiteY352" fmla="*/ 2053274 h 2932086"/>
              <a:gd name="connsiteX353" fmla="*/ 2451863 w 2932086"/>
              <a:gd name="connsiteY353" fmla="*/ 2054683 h 2932086"/>
              <a:gd name="connsiteX354" fmla="*/ 2451362 w 2932086"/>
              <a:gd name="connsiteY354" fmla="*/ 2061308 h 2932086"/>
              <a:gd name="connsiteX355" fmla="*/ 2412525 w 2932086"/>
              <a:gd name="connsiteY355" fmla="*/ 2195391 h 2932086"/>
              <a:gd name="connsiteX356" fmla="*/ 2367860 w 2932086"/>
              <a:gd name="connsiteY356" fmla="*/ 2269996 h 2932086"/>
              <a:gd name="connsiteX357" fmla="*/ 2398583 w 2932086"/>
              <a:gd name="connsiteY357" fmla="*/ 2292970 h 2932086"/>
              <a:gd name="connsiteX358" fmla="*/ 2484730 w 2932086"/>
              <a:gd name="connsiteY358" fmla="*/ 2371266 h 2932086"/>
              <a:gd name="connsiteX359" fmla="*/ 2518758 w 2932086"/>
              <a:gd name="connsiteY359" fmla="*/ 2333827 h 2932086"/>
              <a:gd name="connsiteX360" fmla="*/ 2824881 w 2932086"/>
              <a:gd name="connsiteY360" fmla="*/ 1588299 h 2932086"/>
              <a:gd name="connsiteX361" fmla="*/ 2829092 w 2932086"/>
              <a:gd name="connsiteY361" fmla="*/ 1493028 h 2932086"/>
              <a:gd name="connsiteX362" fmla="*/ 2888322 w 2932086"/>
              <a:gd name="connsiteY362" fmla="*/ 1365774 h 2932086"/>
              <a:gd name="connsiteX363" fmla="*/ 2921240 w 2932086"/>
              <a:gd name="connsiteY363" fmla="*/ 1294674 h 2932086"/>
              <a:gd name="connsiteX364" fmla="*/ 2924517 w 2932086"/>
              <a:gd name="connsiteY364" fmla="*/ 1316149 h 2932086"/>
              <a:gd name="connsiteX365" fmla="*/ 2932086 w 2932086"/>
              <a:gd name="connsiteY365" fmla="*/ 1466043 h 2932086"/>
              <a:gd name="connsiteX366" fmla="*/ 2924990 w 2932086"/>
              <a:gd name="connsiteY366" fmla="*/ 1606585 h 2932086"/>
              <a:gd name="connsiteX367" fmla="*/ 2916583 w 2932086"/>
              <a:gd name="connsiteY367" fmla="*/ 1625456 h 2932086"/>
              <a:gd name="connsiteX368" fmla="*/ 2863089 w 2932086"/>
              <a:gd name="connsiteY368" fmla="*/ 1754489 h 2932086"/>
              <a:gd name="connsiteX369" fmla="*/ 2901178 w 2932086"/>
              <a:gd name="connsiteY369" fmla="*/ 1682436 h 2932086"/>
              <a:gd name="connsiteX370" fmla="*/ 2920404 w 2932086"/>
              <a:gd name="connsiteY370" fmla="*/ 1642886 h 2932086"/>
              <a:gd name="connsiteX371" fmla="*/ 2902301 w 2932086"/>
              <a:gd name="connsiteY371" fmla="*/ 1761502 h 2932086"/>
              <a:gd name="connsiteX372" fmla="*/ 1466043 w 2932086"/>
              <a:gd name="connsiteY372" fmla="*/ 2932086 h 2932086"/>
              <a:gd name="connsiteX373" fmla="*/ 1170585 w 2932086"/>
              <a:gd name="connsiteY373" fmla="*/ 2902301 h 2932086"/>
              <a:gd name="connsiteX374" fmla="*/ 1034845 w 2932086"/>
              <a:gd name="connsiteY374" fmla="*/ 2867399 h 2932086"/>
              <a:gd name="connsiteX375" fmla="*/ 1046439 w 2932086"/>
              <a:gd name="connsiteY375" fmla="*/ 2842870 h 2932086"/>
              <a:gd name="connsiteX376" fmla="*/ 1080368 w 2932086"/>
              <a:gd name="connsiteY376" fmla="*/ 2770030 h 2932086"/>
              <a:gd name="connsiteX377" fmla="*/ 1224550 w 2932086"/>
              <a:gd name="connsiteY377" fmla="*/ 2808976 h 2932086"/>
              <a:gd name="connsiteX378" fmla="*/ 1466043 w 2932086"/>
              <a:gd name="connsiteY378" fmla="*/ 2830284 h 2932086"/>
              <a:gd name="connsiteX379" fmla="*/ 2333827 w 2932086"/>
              <a:gd name="connsiteY379" fmla="*/ 2518758 h 2932086"/>
              <a:gd name="connsiteX380" fmla="*/ 2414825 w 2932086"/>
              <a:gd name="connsiteY380" fmla="*/ 2445142 h 2932086"/>
              <a:gd name="connsiteX381" fmla="*/ 2333827 w 2932086"/>
              <a:gd name="connsiteY381" fmla="*/ 2371526 h 2932086"/>
              <a:gd name="connsiteX382" fmla="*/ 2304742 w 2932086"/>
              <a:gd name="connsiteY382" fmla="*/ 2349777 h 2932086"/>
              <a:gd name="connsiteX383" fmla="*/ 2245711 w 2932086"/>
              <a:gd name="connsiteY383" fmla="*/ 2408107 h 2932086"/>
              <a:gd name="connsiteX384" fmla="*/ 2127560 w 2932086"/>
              <a:gd name="connsiteY384" fmla="*/ 2476913 h 2932086"/>
              <a:gd name="connsiteX385" fmla="*/ 2072267 w 2932086"/>
              <a:gd name="connsiteY385" fmla="*/ 2494077 h 2932086"/>
              <a:gd name="connsiteX386" fmla="*/ 2070944 w 2932086"/>
              <a:gd name="connsiteY386" fmla="*/ 2500628 h 2932086"/>
              <a:gd name="connsiteX387" fmla="*/ 1915400 w 2932086"/>
              <a:gd name="connsiteY387" fmla="*/ 2603729 h 2932086"/>
              <a:gd name="connsiteX388" fmla="*/ 1157261 w 2932086"/>
              <a:gd name="connsiteY388" fmla="*/ 2603729 h 2932086"/>
              <a:gd name="connsiteX389" fmla="*/ 1192181 w 2932086"/>
              <a:gd name="connsiteY389" fmla="*/ 2527445 h 2932086"/>
              <a:gd name="connsiteX390" fmla="*/ 1877379 w 2932086"/>
              <a:gd name="connsiteY390" fmla="*/ 2527445 h 2932086"/>
              <a:gd name="connsiteX391" fmla="*/ 2004079 w 2932086"/>
              <a:gd name="connsiteY391" fmla="*/ 2400745 h 2932086"/>
              <a:gd name="connsiteX392" fmla="*/ 2004079 w 2932086"/>
              <a:gd name="connsiteY392" fmla="*/ 2298679 h 2932086"/>
              <a:gd name="connsiteX393" fmla="*/ 1775313 w 2932086"/>
              <a:gd name="connsiteY393" fmla="*/ 2069913 h 2932086"/>
              <a:gd name="connsiteX394" fmla="*/ 1537035 w 2932086"/>
              <a:gd name="connsiteY394" fmla="*/ 2069913 h 2932086"/>
              <a:gd name="connsiteX395" fmla="*/ 1561377 w 2932086"/>
              <a:gd name="connsiteY395" fmla="*/ 2017923 h 2932086"/>
              <a:gd name="connsiteX396" fmla="*/ 1572452 w 2932086"/>
              <a:gd name="connsiteY396" fmla="*/ 1994129 h 2932086"/>
              <a:gd name="connsiteX397" fmla="*/ 1779410 w 2932086"/>
              <a:gd name="connsiteY397" fmla="*/ 1994129 h 2932086"/>
              <a:gd name="connsiteX398" fmla="*/ 2084210 w 2932086"/>
              <a:gd name="connsiteY398" fmla="*/ 2298929 h 2932086"/>
              <a:gd name="connsiteX399" fmla="*/ 2084210 w 2932086"/>
              <a:gd name="connsiteY399" fmla="*/ 2400748 h 2932086"/>
              <a:gd name="connsiteX400" fmla="*/ 2094122 w 2932086"/>
              <a:gd name="connsiteY400" fmla="*/ 2397671 h 2932086"/>
              <a:gd name="connsiteX401" fmla="*/ 2346014 w 2932086"/>
              <a:gd name="connsiteY401" fmla="*/ 2119847 h 2932086"/>
              <a:gd name="connsiteX402" fmla="*/ 2360240 w 2932086"/>
              <a:gd name="connsiteY402" fmla="*/ 2058120 h 2932086"/>
              <a:gd name="connsiteX403" fmla="*/ 2254027 w 2932086"/>
              <a:gd name="connsiteY403" fmla="*/ 2047413 h 2932086"/>
              <a:gd name="connsiteX404" fmla="*/ 1759903 w 2932086"/>
              <a:gd name="connsiteY404" fmla="*/ 1621558 h 2932086"/>
              <a:gd name="connsiteX405" fmla="*/ 1754376 w 2932086"/>
              <a:gd name="connsiteY405" fmla="*/ 1601099 h 2932086"/>
              <a:gd name="connsiteX406" fmla="*/ 1760671 w 2932086"/>
              <a:gd name="connsiteY406" fmla="*/ 1587434 h 2932086"/>
              <a:gd name="connsiteX407" fmla="*/ 2022510 w 2932086"/>
              <a:gd name="connsiteY407" fmla="*/ 1002138 h 2932086"/>
              <a:gd name="connsiteX408" fmla="*/ 1810364 w 2932086"/>
              <a:gd name="connsiteY408" fmla="*/ 1444359 h 2932086"/>
              <a:gd name="connsiteX409" fmla="*/ 1748146 w 2932086"/>
              <a:gd name="connsiteY409" fmla="*/ 1578032 h 2932086"/>
              <a:gd name="connsiteX410" fmla="*/ 1729724 w 2932086"/>
              <a:gd name="connsiteY410" fmla="*/ 1509834 h 2932086"/>
              <a:gd name="connsiteX411" fmla="*/ 1719590 w 2932086"/>
              <a:gd name="connsiteY411" fmla="*/ 1394987 h 2932086"/>
              <a:gd name="connsiteX412" fmla="*/ 1729954 w 2932086"/>
              <a:gd name="connsiteY412" fmla="*/ 1373059 h 2932086"/>
              <a:gd name="connsiteX413" fmla="*/ 1808276 w 2932086"/>
              <a:gd name="connsiteY413" fmla="*/ 1204917 h 2932086"/>
              <a:gd name="connsiteX414" fmla="*/ 2000957 w 2932086"/>
              <a:gd name="connsiteY414" fmla="*/ 769005 h 2932086"/>
              <a:gd name="connsiteX415" fmla="*/ 1794077 w 2932086"/>
              <a:gd name="connsiteY415" fmla="*/ 1198360 h 2932086"/>
              <a:gd name="connsiteX416" fmla="*/ 1719263 w 2932086"/>
              <a:gd name="connsiteY416" fmla="*/ 1361791 h 2932086"/>
              <a:gd name="connsiteX417" fmla="*/ 1719263 w 2932086"/>
              <a:gd name="connsiteY417" fmla="*/ 1304156 h 2932086"/>
              <a:gd name="connsiteX418" fmla="*/ 1950708 w 2932086"/>
              <a:gd name="connsiteY418" fmla="*/ 797734 h 2932086"/>
              <a:gd name="connsiteX419" fmla="*/ 1969795 w 2932086"/>
              <a:gd name="connsiteY419" fmla="*/ 783102 h 2932086"/>
              <a:gd name="connsiteX420" fmla="*/ 1863979 w 2932086"/>
              <a:gd name="connsiteY420" fmla="*/ 725668 h 2932086"/>
              <a:gd name="connsiteX421" fmla="*/ 1867987 w 2932086"/>
              <a:gd name="connsiteY421" fmla="*/ 717636 h 2932086"/>
              <a:gd name="connsiteX422" fmla="*/ 1893432 w 2932086"/>
              <a:gd name="connsiteY422" fmla="*/ 665293 h 2932086"/>
              <a:gd name="connsiteX423" fmla="*/ 1906046 w 2932086"/>
              <a:gd name="connsiteY423" fmla="*/ 638921 h 2932086"/>
              <a:gd name="connsiteX424" fmla="*/ 2027428 w 2932086"/>
              <a:gd name="connsiteY424" fmla="*/ 704805 h 2932086"/>
              <a:gd name="connsiteX425" fmla="*/ 2099895 w 2932086"/>
              <a:gd name="connsiteY425" fmla="*/ 764595 h 2932086"/>
              <a:gd name="connsiteX426" fmla="*/ 2070530 w 2932086"/>
              <a:gd name="connsiteY426" fmla="*/ 831304 h 2932086"/>
              <a:gd name="connsiteX427" fmla="*/ 2046839 w 2932086"/>
              <a:gd name="connsiteY427" fmla="*/ 889869 h 2932086"/>
              <a:gd name="connsiteX428" fmla="*/ 2076057 w 2932086"/>
              <a:gd name="connsiteY428" fmla="*/ 833857 h 2932086"/>
              <a:gd name="connsiteX429" fmla="*/ 2106804 w 2932086"/>
              <a:gd name="connsiteY429" fmla="*/ 770295 h 2932086"/>
              <a:gd name="connsiteX430" fmla="*/ 2171824 w 2932086"/>
              <a:gd name="connsiteY430" fmla="*/ 823942 h 2932086"/>
              <a:gd name="connsiteX431" fmla="*/ 2214035 w 2932086"/>
              <a:gd name="connsiteY431" fmla="*/ 875104 h 2932086"/>
              <a:gd name="connsiteX432" fmla="*/ 2277713 w 2932086"/>
              <a:gd name="connsiteY432" fmla="*/ 859340 h 2932086"/>
              <a:gd name="connsiteX433" fmla="*/ 2430562 w 2932086"/>
              <a:gd name="connsiteY433" fmla="*/ 848009 h 2932086"/>
              <a:gd name="connsiteX434" fmla="*/ 2472861 w 2932086"/>
              <a:gd name="connsiteY434" fmla="*/ 850357 h 2932086"/>
              <a:gd name="connsiteX435" fmla="*/ 2401652 w 2932086"/>
              <a:gd name="connsiteY435" fmla="*/ 1005914 h 2932086"/>
              <a:gd name="connsiteX436" fmla="*/ 2286177 w 2932086"/>
              <a:gd name="connsiteY436" fmla="*/ 1273168 h 2932086"/>
              <a:gd name="connsiteX437" fmla="*/ 2414736 w 2932086"/>
              <a:gd name="connsiteY437" fmla="*/ 1011956 h 2932086"/>
              <a:gd name="connsiteX438" fmla="*/ 2489577 w 2932086"/>
              <a:gd name="connsiteY438" fmla="*/ 851285 h 2932086"/>
              <a:gd name="connsiteX439" fmla="*/ 2547333 w 2932086"/>
              <a:gd name="connsiteY439" fmla="*/ 854491 h 2932086"/>
              <a:gd name="connsiteX440" fmla="*/ 2650113 w 2932086"/>
              <a:gd name="connsiteY440" fmla="*/ 872633 h 2932086"/>
              <a:gd name="connsiteX441" fmla="*/ 2700354 w 2932086"/>
              <a:gd name="connsiteY441" fmla="*/ 887853 h 2932086"/>
              <a:gd name="connsiteX442" fmla="*/ 2665628 w 2932086"/>
              <a:gd name="connsiteY442" fmla="*/ 815765 h 2932086"/>
              <a:gd name="connsiteX443" fmla="*/ 2572942 w 2932086"/>
              <a:gd name="connsiteY443" fmla="*/ 669218 h 2932086"/>
              <a:gd name="connsiteX444" fmla="*/ 2603545 w 2932086"/>
              <a:gd name="connsiteY444" fmla="*/ 601364 h 2932086"/>
              <a:gd name="connsiteX445" fmla="*/ 1321022 w 2932086"/>
              <a:gd name="connsiteY445" fmla="*/ 554398 h 2932086"/>
              <a:gd name="connsiteX446" fmla="*/ 1270606 w 2932086"/>
              <a:gd name="connsiteY446" fmla="*/ 663857 h 2932086"/>
              <a:gd name="connsiteX447" fmla="*/ 1137792 w 2932086"/>
              <a:gd name="connsiteY447" fmla="*/ 705085 h 2932086"/>
              <a:gd name="connsiteX448" fmla="*/ 1005684 w 2932086"/>
              <a:gd name="connsiteY448" fmla="*/ 776791 h 2932086"/>
              <a:gd name="connsiteX449" fmla="*/ 1033004 w 2932086"/>
              <a:gd name="connsiteY449" fmla="*/ 797734 h 2932086"/>
              <a:gd name="connsiteX450" fmla="*/ 1128976 w 2932086"/>
              <a:gd name="connsiteY450" fmla="*/ 900224 h 2932086"/>
              <a:gd name="connsiteX451" fmla="*/ 1148126 w 2932086"/>
              <a:gd name="connsiteY451" fmla="*/ 931982 h 2932086"/>
              <a:gd name="connsiteX452" fmla="*/ 1100828 w 2932086"/>
              <a:gd name="connsiteY452" fmla="*/ 1036609 h 2932086"/>
              <a:gd name="connsiteX453" fmla="*/ 1007249 w 2932086"/>
              <a:gd name="connsiteY453" fmla="*/ 1252448 h 2932086"/>
              <a:gd name="connsiteX454" fmla="*/ 1110869 w 2932086"/>
              <a:gd name="connsiteY454" fmla="*/ 1041246 h 2932086"/>
              <a:gd name="connsiteX455" fmla="*/ 1156133 w 2932086"/>
              <a:gd name="connsiteY455" fmla="*/ 945259 h 2932086"/>
              <a:gd name="connsiteX456" fmla="*/ 1201890 w 2932086"/>
              <a:gd name="connsiteY456" fmla="*/ 1021141 h 2932086"/>
              <a:gd name="connsiteX457" fmla="*/ 1212900 w 2932086"/>
              <a:gd name="connsiteY457" fmla="*/ 1048458 h 2932086"/>
              <a:gd name="connsiteX458" fmla="*/ 1163255 w 2932086"/>
              <a:gd name="connsiteY458" fmla="*/ 1155037 h 2932086"/>
              <a:gd name="connsiteX459" fmla="*/ 970573 w 2932086"/>
              <a:gd name="connsiteY459" fmla="*/ 1590948 h 2932086"/>
              <a:gd name="connsiteX460" fmla="*/ 1177454 w 2932086"/>
              <a:gd name="connsiteY460" fmla="*/ 1161594 h 2932086"/>
              <a:gd name="connsiteX461" fmla="*/ 1220553 w 2932086"/>
              <a:gd name="connsiteY461" fmla="*/ 1067445 h 2932086"/>
              <a:gd name="connsiteX462" fmla="*/ 1228599 w 2932086"/>
              <a:gd name="connsiteY462" fmla="*/ 1087408 h 2932086"/>
              <a:gd name="connsiteX463" fmla="*/ 1248222 w 2932086"/>
              <a:gd name="connsiteY463" fmla="*/ 1156960 h 2932086"/>
              <a:gd name="connsiteX464" fmla="*/ 1251222 w 2932086"/>
              <a:gd name="connsiteY464" fmla="*/ 1174913 h 2932086"/>
              <a:gd name="connsiteX465" fmla="*/ 1195978 w 2932086"/>
              <a:gd name="connsiteY465" fmla="*/ 1292903 h 2932086"/>
              <a:gd name="connsiteX466" fmla="*/ 1064385 w 2932086"/>
              <a:gd name="connsiteY466" fmla="*/ 1576406 h 2932086"/>
              <a:gd name="connsiteX467" fmla="*/ 877379 w 2932086"/>
              <a:gd name="connsiteY467" fmla="*/ 1984558 h 2932086"/>
              <a:gd name="connsiteX468" fmla="*/ 870625 w 2932086"/>
              <a:gd name="connsiteY468" fmla="*/ 1999499 h 2932086"/>
              <a:gd name="connsiteX469" fmla="*/ 840285 w 2932086"/>
              <a:gd name="connsiteY469" fmla="*/ 2014565 h 2932086"/>
              <a:gd name="connsiteX470" fmla="*/ 729684 w 2932086"/>
              <a:gd name="connsiteY470" fmla="*/ 2047413 h 2932086"/>
              <a:gd name="connsiteX471" fmla="*/ 609115 w 2932086"/>
              <a:gd name="connsiteY471" fmla="*/ 2059568 h 2932086"/>
              <a:gd name="connsiteX472" fmla="*/ 625054 w 2932086"/>
              <a:gd name="connsiteY472" fmla="*/ 2024748 h 2932086"/>
              <a:gd name="connsiteX473" fmla="*/ 740530 w 2932086"/>
              <a:gd name="connsiteY473" fmla="*/ 1757495 h 2932086"/>
              <a:gd name="connsiteX474" fmla="*/ 611971 w 2932086"/>
              <a:gd name="connsiteY474" fmla="*/ 2018706 h 2932086"/>
              <a:gd name="connsiteX475" fmla="*/ 543113 w 2932086"/>
              <a:gd name="connsiteY475" fmla="*/ 2166529 h 2932086"/>
              <a:gd name="connsiteX476" fmla="*/ 520098 w 2932086"/>
              <a:gd name="connsiteY476" fmla="*/ 2101050 h 2932086"/>
              <a:gd name="connsiteX477" fmla="*/ 506261 w 2932086"/>
              <a:gd name="connsiteY477" fmla="*/ 1979016 h 2932086"/>
              <a:gd name="connsiteX478" fmla="*/ 506261 w 2932086"/>
              <a:gd name="connsiteY478" fmla="*/ 1711095 h 2932086"/>
              <a:gd name="connsiteX479" fmla="*/ 537526 w 2932086"/>
              <a:gd name="connsiteY479" fmla="*/ 1644320 h 2932086"/>
              <a:gd name="connsiteX480" fmla="*/ 669119 w 2932086"/>
              <a:gd name="connsiteY480" fmla="*/ 1360816 h 2932086"/>
              <a:gd name="connsiteX481" fmla="*/ 974968 w 2932086"/>
              <a:gd name="connsiteY481" fmla="*/ 687100 h 2932086"/>
              <a:gd name="connsiteX482" fmla="*/ 976741 w 2932086"/>
              <a:gd name="connsiteY482" fmla="*/ 682921 h 2932086"/>
              <a:gd name="connsiteX483" fmla="*/ 1102153 w 2932086"/>
              <a:gd name="connsiteY483" fmla="*/ 614850 h 2932086"/>
              <a:gd name="connsiteX484" fmla="*/ 1285295 w 2932086"/>
              <a:gd name="connsiteY484" fmla="*/ 557999 h 2932086"/>
              <a:gd name="connsiteX485" fmla="*/ 1481925 w 2932086"/>
              <a:gd name="connsiteY485" fmla="*/ 538177 h 2932086"/>
              <a:gd name="connsiteX486" fmla="*/ 1678555 w 2932086"/>
              <a:gd name="connsiteY486" fmla="*/ 557999 h 2932086"/>
              <a:gd name="connsiteX487" fmla="*/ 1735649 w 2932086"/>
              <a:gd name="connsiteY487" fmla="*/ 575722 h 2932086"/>
              <a:gd name="connsiteX488" fmla="*/ 1706929 w 2932086"/>
              <a:gd name="connsiteY488" fmla="*/ 636036 h 2932086"/>
              <a:gd name="connsiteX489" fmla="*/ 1693737 w 2932086"/>
              <a:gd name="connsiteY489" fmla="*/ 664010 h 2932086"/>
              <a:gd name="connsiteX490" fmla="*/ 1660104 w 2932086"/>
              <a:gd name="connsiteY490" fmla="*/ 653569 h 2932086"/>
              <a:gd name="connsiteX491" fmla="*/ 1481925 w 2932086"/>
              <a:gd name="connsiteY491" fmla="*/ 635607 h 2932086"/>
              <a:gd name="connsiteX492" fmla="*/ 1303748 w 2932086"/>
              <a:gd name="connsiteY492" fmla="*/ 653569 h 2932086"/>
              <a:gd name="connsiteX493" fmla="*/ 1290334 w 2932086"/>
              <a:gd name="connsiteY493" fmla="*/ 657733 h 2932086"/>
              <a:gd name="connsiteX494" fmla="*/ 1339015 w 2932086"/>
              <a:gd name="connsiteY494" fmla="*/ 552584 h 2932086"/>
              <a:gd name="connsiteX495" fmla="*/ 2444463 w 2932086"/>
              <a:gd name="connsiteY495" fmla="*/ 376472 h 2932086"/>
              <a:gd name="connsiteX496" fmla="*/ 2502692 w 2932086"/>
              <a:gd name="connsiteY496" fmla="*/ 429394 h 2932086"/>
              <a:gd name="connsiteX497" fmla="*/ 2547849 w 2932086"/>
              <a:gd name="connsiteY497" fmla="*/ 479080 h 2932086"/>
              <a:gd name="connsiteX498" fmla="*/ 2534043 w 2932086"/>
              <a:gd name="connsiteY498" fmla="*/ 511518 h 2932086"/>
              <a:gd name="connsiteX499" fmla="*/ 2521107 w 2932086"/>
              <a:gd name="connsiteY499" fmla="*/ 546793 h 2932086"/>
              <a:gd name="connsiteX500" fmla="*/ 2539571 w 2932086"/>
              <a:gd name="connsiteY500" fmla="*/ 514070 h 2932086"/>
              <a:gd name="connsiteX501" fmla="*/ 2553776 w 2932086"/>
              <a:gd name="connsiteY501" fmla="*/ 485601 h 2932086"/>
              <a:gd name="connsiteX502" fmla="*/ 2597313 w 2932086"/>
              <a:gd name="connsiteY502" fmla="*/ 533504 h 2932086"/>
              <a:gd name="connsiteX503" fmla="*/ 2612143 w 2932086"/>
              <a:gd name="connsiteY503" fmla="*/ 553335 h 2932086"/>
              <a:gd name="connsiteX504" fmla="*/ 2591770 w 2932086"/>
              <a:gd name="connsiteY504" fmla="*/ 595927 h 2932086"/>
              <a:gd name="connsiteX505" fmla="*/ 2563301 w 2932086"/>
              <a:gd name="connsiteY505" fmla="*/ 656164 h 2932086"/>
              <a:gd name="connsiteX506" fmla="*/ 2453575 w 2932086"/>
              <a:gd name="connsiteY506" fmla="*/ 524799 h 2932086"/>
              <a:gd name="connsiteX507" fmla="*/ 2398532 w 2932086"/>
              <a:gd name="connsiteY507" fmla="*/ 474170 h 2932086"/>
              <a:gd name="connsiteX508" fmla="*/ 2424898 w 2932086"/>
              <a:gd name="connsiteY508" fmla="*/ 418257 h 2932086"/>
              <a:gd name="connsiteX509" fmla="*/ 2333956 w 2932086"/>
              <a:gd name="connsiteY509" fmla="*/ 286446 h 2932086"/>
              <a:gd name="connsiteX510" fmla="*/ 2398583 w 2932086"/>
              <a:gd name="connsiteY510" fmla="*/ 334773 h 2932086"/>
              <a:gd name="connsiteX511" fmla="*/ 2434005 w 2932086"/>
              <a:gd name="connsiteY511" fmla="*/ 366967 h 2932086"/>
              <a:gd name="connsiteX512" fmla="*/ 2413124 w 2932086"/>
              <a:gd name="connsiteY512" fmla="*/ 412820 h 2932086"/>
              <a:gd name="connsiteX513" fmla="*/ 2389249 w 2932086"/>
              <a:gd name="connsiteY513" fmla="*/ 465632 h 2932086"/>
              <a:gd name="connsiteX514" fmla="*/ 2321131 w 2932086"/>
              <a:gd name="connsiteY514" fmla="*/ 402977 h 2932086"/>
              <a:gd name="connsiteX515" fmla="*/ 2289961 w 2932086"/>
              <a:gd name="connsiteY515" fmla="*/ 381097 h 2932086"/>
              <a:gd name="connsiteX516" fmla="*/ 2322589 w 2932086"/>
              <a:gd name="connsiteY516" fmla="*/ 310998 h 2932086"/>
              <a:gd name="connsiteX517" fmla="*/ 2128522 w 2932086"/>
              <a:gd name="connsiteY517" fmla="*/ 159445 h 2932086"/>
              <a:gd name="connsiteX518" fmla="*/ 2164846 w 2932086"/>
              <a:gd name="connsiteY518" fmla="*/ 176944 h 2932086"/>
              <a:gd name="connsiteX519" fmla="*/ 2285722 w 2932086"/>
              <a:gd name="connsiteY519" fmla="*/ 250377 h 2932086"/>
              <a:gd name="connsiteX520" fmla="*/ 2321364 w 2932086"/>
              <a:gd name="connsiteY520" fmla="*/ 277030 h 2932086"/>
              <a:gd name="connsiteX521" fmla="*/ 2308678 w 2932086"/>
              <a:gd name="connsiteY521" fmla="*/ 304574 h 2932086"/>
              <a:gd name="connsiteX522" fmla="*/ 2277597 w 2932086"/>
              <a:gd name="connsiteY522" fmla="*/ 372417 h 2932086"/>
              <a:gd name="connsiteX523" fmla="*/ 2173452 w 2932086"/>
              <a:gd name="connsiteY523" fmla="*/ 299308 h 2932086"/>
              <a:gd name="connsiteX524" fmla="*/ 2085611 w 2932086"/>
              <a:gd name="connsiteY524" fmla="*/ 253660 h 2932086"/>
              <a:gd name="connsiteX525" fmla="*/ 2113984 w 2932086"/>
              <a:gd name="connsiteY525" fmla="*/ 191678 h 2932086"/>
              <a:gd name="connsiteX526" fmla="*/ 824029 w 2932086"/>
              <a:gd name="connsiteY526" fmla="*/ 149587 h 2932086"/>
              <a:gd name="connsiteX527" fmla="*/ 790391 w 2932086"/>
              <a:gd name="connsiteY527" fmla="*/ 221857 h 2932086"/>
              <a:gd name="connsiteX528" fmla="*/ 752558 w 2932086"/>
              <a:gd name="connsiteY528" fmla="*/ 303574 h 2932086"/>
              <a:gd name="connsiteX529" fmla="*/ 610957 w 2932086"/>
              <a:gd name="connsiteY529" fmla="*/ 402977 h 2932086"/>
              <a:gd name="connsiteX530" fmla="*/ 363086 w 2932086"/>
              <a:gd name="connsiteY530" fmla="*/ 662989 h 2932086"/>
              <a:gd name="connsiteX531" fmla="*/ 325967 w 2932086"/>
              <a:gd name="connsiteY531" fmla="*/ 721677 h 2932086"/>
              <a:gd name="connsiteX532" fmla="*/ 345053 w 2932086"/>
              <a:gd name="connsiteY532" fmla="*/ 678831 h 2932086"/>
              <a:gd name="connsiteX533" fmla="*/ 398547 w 2932086"/>
              <a:gd name="connsiteY533" fmla="*/ 549798 h 2932086"/>
              <a:gd name="connsiteX534" fmla="*/ 304578 w 2932086"/>
              <a:gd name="connsiteY534" fmla="*/ 737823 h 2932086"/>
              <a:gd name="connsiteX535" fmla="*/ 271529 w 2932086"/>
              <a:gd name="connsiteY535" fmla="*/ 807749 h 2932086"/>
              <a:gd name="connsiteX536" fmla="*/ 266459 w 2932086"/>
              <a:gd name="connsiteY536" fmla="*/ 815765 h 2932086"/>
              <a:gd name="connsiteX537" fmla="*/ 223750 w 2932086"/>
              <a:gd name="connsiteY537" fmla="*/ 904422 h 2932086"/>
              <a:gd name="connsiteX538" fmla="*/ 227189 w 2932086"/>
              <a:gd name="connsiteY538" fmla="*/ 902892 h 2932086"/>
              <a:gd name="connsiteX539" fmla="*/ 191666 w 2932086"/>
              <a:gd name="connsiteY539" fmla="*/ 979152 h 2932086"/>
              <a:gd name="connsiteX540" fmla="*/ 11921 w 2932086"/>
              <a:gd name="connsiteY540" fmla="*/ 1379789 h 2932086"/>
              <a:gd name="connsiteX541" fmla="*/ 3260 w 2932086"/>
              <a:gd name="connsiteY541" fmla="*/ 1401487 h 2932086"/>
              <a:gd name="connsiteX542" fmla="*/ 7569 w 2932086"/>
              <a:gd name="connsiteY542" fmla="*/ 1316149 h 2932086"/>
              <a:gd name="connsiteX543" fmla="*/ 646365 w 2932086"/>
              <a:gd name="connsiteY543" fmla="*/ 250377 h 2932086"/>
              <a:gd name="connsiteX544" fmla="*/ 697684 w 2932086"/>
              <a:gd name="connsiteY544" fmla="*/ 219200 h 2932086"/>
              <a:gd name="connsiteX545" fmla="*/ 682086 w 2932086"/>
              <a:gd name="connsiteY545" fmla="*/ 254217 h 2932086"/>
              <a:gd name="connsiteX546" fmla="*/ 628592 w 2932086"/>
              <a:gd name="connsiteY546" fmla="*/ 383251 h 2932086"/>
              <a:gd name="connsiteX547" fmla="*/ 692126 w 2932086"/>
              <a:gd name="connsiteY547" fmla="*/ 258854 h 2932086"/>
              <a:gd name="connsiteX548" fmla="*/ 716586 w 2932086"/>
              <a:gd name="connsiteY548" fmla="*/ 207717 h 2932086"/>
              <a:gd name="connsiteX549" fmla="*/ 767240 w 2932086"/>
              <a:gd name="connsiteY549" fmla="*/ 176944 h 2932086"/>
              <a:gd name="connsiteX550" fmla="*/ 928867 w 2932086"/>
              <a:gd name="connsiteY550" fmla="*/ 102958 h 2932086"/>
              <a:gd name="connsiteX551" fmla="*/ 884503 w 2932086"/>
              <a:gd name="connsiteY551" fmla="*/ 197035 h 2932086"/>
              <a:gd name="connsiteX552" fmla="*/ 861693 w 2932086"/>
              <a:gd name="connsiteY552" fmla="*/ 245752 h 2932086"/>
              <a:gd name="connsiteX553" fmla="*/ 775664 w 2932086"/>
              <a:gd name="connsiteY553" fmla="*/ 290459 h 2932086"/>
              <a:gd name="connsiteX554" fmla="*/ 804303 w 2932086"/>
              <a:gd name="connsiteY554" fmla="*/ 228281 h 2932086"/>
              <a:gd name="connsiteX555" fmla="*/ 844977 w 2932086"/>
              <a:gd name="connsiteY555" fmla="*/ 139496 h 2932086"/>
              <a:gd name="connsiteX556" fmla="*/ 895393 w 2932086"/>
              <a:gd name="connsiteY556" fmla="*/ 115209 h 2932086"/>
              <a:gd name="connsiteX557" fmla="*/ 1073266 w 2932086"/>
              <a:gd name="connsiteY557" fmla="*/ 54808 h 2932086"/>
              <a:gd name="connsiteX558" fmla="*/ 1057127 w 2932086"/>
              <a:gd name="connsiteY558" fmla="*/ 89848 h 2932086"/>
              <a:gd name="connsiteX559" fmla="*/ 1015225 w 2932086"/>
              <a:gd name="connsiteY559" fmla="*/ 181313 h 2932086"/>
              <a:gd name="connsiteX560" fmla="*/ 919766 w 2932086"/>
              <a:gd name="connsiteY560" fmla="*/ 215573 h 2932086"/>
              <a:gd name="connsiteX561" fmla="*/ 881180 w 2932086"/>
              <a:gd name="connsiteY561" fmla="*/ 235625 h 2932086"/>
              <a:gd name="connsiteX562" fmla="*/ 896278 w 2932086"/>
              <a:gd name="connsiteY562" fmla="*/ 202472 h 2932086"/>
              <a:gd name="connsiteX563" fmla="*/ 943723 w 2932086"/>
              <a:gd name="connsiteY563" fmla="*/ 97520 h 2932086"/>
              <a:gd name="connsiteX564" fmla="*/ 1030087 w 2932086"/>
              <a:gd name="connsiteY564" fmla="*/ 65911 h 2932086"/>
              <a:gd name="connsiteX565" fmla="*/ 1229314 w 2932086"/>
              <a:gd name="connsiteY565" fmla="*/ 20822 h 2932086"/>
              <a:gd name="connsiteX566" fmla="*/ 1217852 w 2932086"/>
              <a:gd name="connsiteY566" fmla="*/ 45129 h 2932086"/>
              <a:gd name="connsiteX567" fmla="*/ 1175248 w 2932086"/>
              <a:gd name="connsiteY567" fmla="*/ 136123 h 2932086"/>
              <a:gd name="connsiteX568" fmla="*/ 1092566 w 2932086"/>
              <a:gd name="connsiteY568" fmla="*/ 153556 h 2932086"/>
              <a:gd name="connsiteX569" fmla="*/ 1034710 w 2932086"/>
              <a:gd name="connsiteY569" fmla="*/ 174320 h 2932086"/>
              <a:gd name="connsiteX570" fmla="*/ 1071038 w 2932086"/>
              <a:gd name="connsiteY570" fmla="*/ 96271 h 2932086"/>
              <a:gd name="connsiteX571" fmla="*/ 1092527 w 2932086"/>
              <a:gd name="connsiteY571" fmla="*/ 49856 h 2932086"/>
              <a:gd name="connsiteX572" fmla="*/ 1170585 w 2932086"/>
              <a:gd name="connsiteY572" fmla="*/ 29785 h 2932086"/>
              <a:gd name="connsiteX573" fmla="*/ 1588775 w 2932086"/>
              <a:gd name="connsiteY573" fmla="*/ 6198 h 2932086"/>
              <a:gd name="connsiteX574" fmla="*/ 1615938 w 2932086"/>
              <a:gd name="connsiteY574" fmla="*/ 7569 h 2932086"/>
              <a:gd name="connsiteX575" fmla="*/ 2036693 w 2932086"/>
              <a:gd name="connsiteY575" fmla="*/ 115209 h 2932086"/>
              <a:gd name="connsiteX576" fmla="*/ 2116106 w 2932086"/>
              <a:gd name="connsiteY576" fmla="*/ 153464 h 2932086"/>
              <a:gd name="connsiteX577" fmla="*/ 2100901 w 2932086"/>
              <a:gd name="connsiteY577" fmla="*/ 185636 h 2932086"/>
              <a:gd name="connsiteX578" fmla="*/ 2072410 w 2932086"/>
              <a:gd name="connsiteY578" fmla="*/ 246800 h 2932086"/>
              <a:gd name="connsiteX579" fmla="*/ 2012321 w 2932086"/>
              <a:gd name="connsiteY579" fmla="*/ 215573 h 2932086"/>
              <a:gd name="connsiteX580" fmla="*/ 1656834 w 2932086"/>
              <a:gd name="connsiteY580" fmla="*/ 115038 h 2932086"/>
              <a:gd name="connsiteX581" fmla="*/ 1543156 w 2932086"/>
              <a:gd name="connsiteY581" fmla="*/ 107152 h 2932086"/>
              <a:gd name="connsiteX582" fmla="*/ 1586949 w 2932086"/>
              <a:gd name="connsiteY582" fmla="*/ 10280 h 2932086"/>
              <a:gd name="connsiteX583" fmla="*/ 1447389 w 2932086"/>
              <a:gd name="connsiteY583" fmla="*/ 942 h 2932086"/>
              <a:gd name="connsiteX584" fmla="*/ 1399092 w 2932086"/>
              <a:gd name="connsiteY584" fmla="*/ 106447 h 2932086"/>
              <a:gd name="connsiteX585" fmla="*/ 1275253 w 2932086"/>
              <a:gd name="connsiteY585" fmla="*/ 115038 h 2932086"/>
              <a:gd name="connsiteX586" fmla="*/ 1192304 w 2932086"/>
              <a:gd name="connsiteY586" fmla="*/ 132527 h 2932086"/>
              <a:gd name="connsiteX587" fmla="*/ 1229627 w 2932086"/>
              <a:gd name="connsiteY587" fmla="*/ 50566 h 2932086"/>
              <a:gd name="connsiteX588" fmla="*/ 1244093 w 2932086"/>
              <a:gd name="connsiteY588" fmla="*/ 18566 h 2932086"/>
              <a:gd name="connsiteX589" fmla="*/ 1316149 w 2932086"/>
              <a:gd name="connsiteY589" fmla="*/ 7569 h 2932086"/>
              <a:gd name="connsiteX590" fmla="*/ 1466043 w 2932086"/>
              <a:gd name="connsiteY590" fmla="*/ 0 h 2932086"/>
              <a:gd name="connsiteX591" fmla="*/ 1576929 w 2932086"/>
              <a:gd name="connsiteY591" fmla="*/ 5599 h 2932086"/>
              <a:gd name="connsiteX592" fmla="*/ 1576908 w 2932086"/>
              <a:gd name="connsiteY592" fmla="*/ 5643 h 2932086"/>
              <a:gd name="connsiteX593" fmla="*/ 1529487 w 2932086"/>
              <a:gd name="connsiteY593" fmla="*/ 106203 h 2932086"/>
              <a:gd name="connsiteX594" fmla="*/ 1466043 w 2932086"/>
              <a:gd name="connsiteY594" fmla="*/ 101802 h 2932086"/>
              <a:gd name="connsiteX595" fmla="*/ 1415960 w 2932086"/>
              <a:gd name="connsiteY595" fmla="*/ 105277 h 2932086"/>
              <a:gd name="connsiteX596" fmla="*/ 1464973 w 2932086"/>
              <a:gd name="connsiteY596" fmla="*/ 54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</a:cxnLst>
            <a:rect l="l" t="t" r="r" b="b"/>
            <a:pathLst>
              <a:path w="2932086" h="2932086">
                <a:moveTo>
                  <a:pt x="940432" y="2721126"/>
                </a:moveTo>
                <a:lnTo>
                  <a:pt x="996972" y="2747503"/>
                </a:lnTo>
                <a:lnTo>
                  <a:pt x="1065742" y="2766079"/>
                </a:lnTo>
                <a:lnTo>
                  <a:pt x="1033355" y="2836828"/>
                </a:lnTo>
                <a:lnTo>
                  <a:pt x="1021531" y="2863044"/>
                </a:lnTo>
                <a:lnTo>
                  <a:pt x="895796" y="2817025"/>
                </a:lnTo>
                <a:close/>
                <a:moveTo>
                  <a:pt x="814543" y="2662395"/>
                </a:moveTo>
                <a:lnTo>
                  <a:pt x="926581" y="2714664"/>
                </a:lnTo>
                <a:lnTo>
                  <a:pt x="882582" y="2810706"/>
                </a:lnTo>
                <a:lnTo>
                  <a:pt x="770923" y="2756917"/>
                </a:lnTo>
                <a:lnTo>
                  <a:pt x="787350" y="2721433"/>
                </a:lnTo>
                <a:close/>
                <a:moveTo>
                  <a:pt x="609289" y="2526402"/>
                </a:moveTo>
                <a:lnTo>
                  <a:pt x="786983" y="2649538"/>
                </a:lnTo>
                <a:lnTo>
                  <a:pt x="800484" y="2655837"/>
                </a:lnTo>
                <a:lnTo>
                  <a:pt x="773151" y="2714876"/>
                </a:lnTo>
                <a:lnTo>
                  <a:pt x="757367" y="2749145"/>
                </a:lnTo>
                <a:lnTo>
                  <a:pt x="646365" y="2681709"/>
                </a:lnTo>
                <a:lnTo>
                  <a:pt x="567423" y="2622678"/>
                </a:lnTo>
                <a:lnTo>
                  <a:pt x="572738" y="2610746"/>
                </a:lnTo>
                <a:cubicBezTo>
                  <a:pt x="581455" y="2591025"/>
                  <a:pt x="589280" y="2573157"/>
                  <a:pt x="596082" y="2557433"/>
                </a:cubicBezTo>
                <a:close/>
                <a:moveTo>
                  <a:pt x="1035208" y="2516175"/>
                </a:moveTo>
                <a:lnTo>
                  <a:pt x="1037156" y="2517488"/>
                </a:lnTo>
                <a:cubicBezTo>
                  <a:pt x="1052314" y="2523900"/>
                  <a:pt x="1068980" y="2527445"/>
                  <a:pt x="1086473" y="2527445"/>
                </a:cubicBezTo>
                <a:lnTo>
                  <a:pt x="1176112" y="2527445"/>
                </a:lnTo>
                <a:lnTo>
                  <a:pt x="1140578" y="2603729"/>
                </a:lnTo>
                <a:lnTo>
                  <a:pt x="1048452" y="2603729"/>
                </a:lnTo>
                <a:lnTo>
                  <a:pt x="998307" y="2596148"/>
                </a:lnTo>
                <a:lnTo>
                  <a:pt x="1011102" y="2568513"/>
                </a:lnTo>
                <a:close/>
                <a:moveTo>
                  <a:pt x="959773" y="2345304"/>
                </a:moveTo>
                <a:lnTo>
                  <a:pt x="959773" y="2400745"/>
                </a:lnTo>
                <a:cubicBezTo>
                  <a:pt x="959773" y="2435732"/>
                  <a:pt x="973955" y="2467407"/>
                  <a:pt x="996883" y="2490336"/>
                </a:cubicBezTo>
                <a:lnTo>
                  <a:pt x="1022168" y="2507383"/>
                </a:lnTo>
                <a:lnTo>
                  <a:pt x="996902" y="2561956"/>
                </a:lnTo>
                <a:lnTo>
                  <a:pt x="984257" y="2589411"/>
                </a:lnTo>
                <a:lnTo>
                  <a:pt x="954069" y="2574899"/>
                </a:lnTo>
                <a:cubicBezTo>
                  <a:pt x="927127" y="2556697"/>
                  <a:pt x="905722" y="2530922"/>
                  <a:pt x="892908" y="2500628"/>
                </a:cubicBezTo>
                <a:lnTo>
                  <a:pt x="891673" y="2494507"/>
                </a:lnTo>
                <a:lnTo>
                  <a:pt x="917828" y="2437415"/>
                </a:lnTo>
                <a:close/>
                <a:moveTo>
                  <a:pt x="1288276" y="2312225"/>
                </a:moveTo>
                <a:lnTo>
                  <a:pt x="1310358" y="2332434"/>
                </a:lnTo>
                <a:cubicBezTo>
                  <a:pt x="1316686" y="2341664"/>
                  <a:pt x="1320184" y="2351812"/>
                  <a:pt x="1320184" y="2362464"/>
                </a:cubicBezTo>
                <a:cubicBezTo>
                  <a:pt x="1320184" y="2394420"/>
                  <a:pt x="1288696" y="2421839"/>
                  <a:pt x="1243819" y="2433550"/>
                </a:cubicBezTo>
                <a:lnTo>
                  <a:pt x="1234130" y="2434757"/>
                </a:lnTo>
                <a:lnTo>
                  <a:pt x="1235248" y="2432278"/>
                </a:lnTo>
                <a:cubicBezTo>
                  <a:pt x="1255995" y="2386010"/>
                  <a:pt x="1273687" y="2345983"/>
                  <a:pt x="1287293" y="2314536"/>
                </a:cubicBezTo>
                <a:close/>
                <a:moveTo>
                  <a:pt x="1116716" y="2303760"/>
                </a:moveTo>
                <a:lnTo>
                  <a:pt x="1078072" y="2386785"/>
                </a:lnTo>
                <a:lnTo>
                  <a:pt x="1070114" y="2362464"/>
                </a:lnTo>
                <a:cubicBezTo>
                  <a:pt x="1070114" y="2341160"/>
                  <a:pt x="1084109" y="2321873"/>
                  <a:pt x="1106736" y="2307912"/>
                </a:cubicBezTo>
                <a:close/>
                <a:moveTo>
                  <a:pt x="1764744" y="2285315"/>
                </a:moveTo>
                <a:cubicBezTo>
                  <a:pt x="1833799" y="2285315"/>
                  <a:pt x="1889779" y="2319856"/>
                  <a:pt x="1889779" y="2362464"/>
                </a:cubicBezTo>
                <a:cubicBezTo>
                  <a:pt x="1889779" y="2405072"/>
                  <a:pt x="1833799" y="2439613"/>
                  <a:pt x="1764744" y="2439613"/>
                </a:cubicBezTo>
                <a:cubicBezTo>
                  <a:pt x="1695689" y="2439613"/>
                  <a:pt x="1639709" y="2405072"/>
                  <a:pt x="1639709" y="2362464"/>
                </a:cubicBezTo>
                <a:cubicBezTo>
                  <a:pt x="1639709" y="2319856"/>
                  <a:pt x="1695689" y="2285315"/>
                  <a:pt x="1764744" y="2285315"/>
                </a:cubicBezTo>
                <a:close/>
                <a:moveTo>
                  <a:pt x="1195149" y="2285315"/>
                </a:moveTo>
                <a:cubicBezTo>
                  <a:pt x="1212413" y="2285315"/>
                  <a:pt x="1228860" y="2287474"/>
                  <a:pt x="1243819" y="2291378"/>
                </a:cubicBezTo>
                <a:lnTo>
                  <a:pt x="1281299" y="2306970"/>
                </a:lnTo>
                <a:lnTo>
                  <a:pt x="1279353" y="2310870"/>
                </a:lnTo>
                <a:cubicBezTo>
                  <a:pt x="1264237" y="2341620"/>
                  <a:pt x="1245240" y="2381044"/>
                  <a:pt x="1223473" y="2426841"/>
                </a:cubicBezTo>
                <a:lnTo>
                  <a:pt x="1218831" y="2436663"/>
                </a:lnTo>
                <a:lnTo>
                  <a:pt x="1195149" y="2439613"/>
                </a:lnTo>
                <a:cubicBezTo>
                  <a:pt x="1160622" y="2439613"/>
                  <a:pt x="1129363" y="2430978"/>
                  <a:pt x="1106736" y="2417017"/>
                </a:cubicBezTo>
                <a:lnTo>
                  <a:pt x="1088510" y="2400337"/>
                </a:lnTo>
                <a:lnTo>
                  <a:pt x="1136529" y="2295518"/>
                </a:lnTo>
                <a:lnTo>
                  <a:pt x="1146480" y="2291378"/>
                </a:lnTo>
                <a:cubicBezTo>
                  <a:pt x="1161439" y="2287474"/>
                  <a:pt x="1177886" y="2285315"/>
                  <a:pt x="1195149" y="2285315"/>
                </a:cubicBezTo>
                <a:close/>
                <a:moveTo>
                  <a:pt x="605676" y="2067080"/>
                </a:moveTo>
                <a:lnTo>
                  <a:pt x="617836" y="2119847"/>
                </a:lnTo>
                <a:cubicBezTo>
                  <a:pt x="637348" y="2182580"/>
                  <a:pt x="670361" y="2239364"/>
                  <a:pt x="713476" y="2286801"/>
                </a:cubicBezTo>
                <a:lnTo>
                  <a:pt x="735627" y="2306452"/>
                </a:lnTo>
                <a:lnTo>
                  <a:pt x="734845" y="2308688"/>
                </a:lnTo>
                <a:lnTo>
                  <a:pt x="735973" y="2306759"/>
                </a:lnTo>
                <a:lnTo>
                  <a:pt x="785300" y="2350521"/>
                </a:lnTo>
                <a:lnTo>
                  <a:pt x="789947" y="2353116"/>
                </a:lnTo>
                <a:lnTo>
                  <a:pt x="761038" y="2417711"/>
                </a:lnTo>
                <a:lnTo>
                  <a:pt x="754969" y="2431498"/>
                </a:lnTo>
                <a:lnTo>
                  <a:pt x="733814" y="2419684"/>
                </a:lnTo>
                <a:cubicBezTo>
                  <a:pt x="702034" y="2397084"/>
                  <a:pt x="672803" y="2371132"/>
                  <a:pt x="646637" y="2342343"/>
                </a:cubicBezTo>
                <a:lnTo>
                  <a:pt x="643176" y="2337938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lnTo>
                  <a:pt x="603722" y="2522544"/>
                </a:lnTo>
                <a:lnTo>
                  <a:pt x="588143" y="2553767"/>
                </a:lnTo>
                <a:cubicBezTo>
                  <a:pt x="580585" y="2569142"/>
                  <a:pt x="572057" y="2586685"/>
                  <a:pt x="562697" y="2606110"/>
                </a:cubicBezTo>
                <a:lnTo>
                  <a:pt x="558105" y="2615710"/>
                </a:lnTo>
                <a:lnTo>
                  <a:pt x="533504" y="2597313"/>
                </a:lnTo>
                <a:cubicBezTo>
                  <a:pt x="497301" y="2567436"/>
                  <a:pt x="462557" y="2535855"/>
                  <a:pt x="429394" y="2502692"/>
                </a:cubicBezTo>
                <a:lnTo>
                  <a:pt x="411728" y="2483255"/>
                </a:lnTo>
                <a:lnTo>
                  <a:pt x="434936" y="2434735"/>
                </a:lnTo>
                <a:cubicBezTo>
                  <a:pt x="445820" y="2411836"/>
                  <a:pt x="457396" y="2387345"/>
                  <a:pt x="469526" y="2361548"/>
                </a:cubicBezTo>
                <a:lnTo>
                  <a:pt x="477952" y="2343460"/>
                </a:lnTo>
                <a:lnTo>
                  <a:pt x="533504" y="2292970"/>
                </a:lnTo>
                <a:lnTo>
                  <a:pt x="583751" y="2255397"/>
                </a:lnTo>
                <a:lnTo>
                  <a:pt x="559547" y="2213285"/>
                </a:lnTo>
                <a:lnTo>
                  <a:pt x="550513" y="2187583"/>
                </a:lnTo>
                <a:close/>
                <a:moveTo>
                  <a:pt x="1000894" y="2057019"/>
                </a:moveTo>
                <a:lnTo>
                  <a:pt x="983632" y="2094729"/>
                </a:lnTo>
                <a:cubicBezTo>
                  <a:pt x="936547" y="2198579"/>
                  <a:pt x="899612" y="2282138"/>
                  <a:pt x="881092" y="2326708"/>
                </a:cubicBezTo>
                <a:lnTo>
                  <a:pt x="879642" y="2330340"/>
                </a:lnTo>
                <a:lnTo>
                  <a:pt x="879642" y="2298929"/>
                </a:lnTo>
                <a:cubicBezTo>
                  <a:pt x="879642" y="2214761"/>
                  <a:pt x="913758" y="2138561"/>
                  <a:pt x="968916" y="2083403"/>
                </a:cubicBezTo>
                <a:close/>
                <a:moveTo>
                  <a:pt x="214843" y="2007913"/>
                </a:moveTo>
                <a:lnTo>
                  <a:pt x="229235" y="2042537"/>
                </a:lnTo>
                <a:cubicBezTo>
                  <a:pt x="278294" y="2147608"/>
                  <a:pt x="340347" y="2245394"/>
                  <a:pt x="413329" y="2333827"/>
                </a:cubicBezTo>
                <a:lnTo>
                  <a:pt x="447356" y="2371267"/>
                </a:lnTo>
                <a:lnTo>
                  <a:pt x="450708" y="2368221"/>
                </a:lnTo>
                <a:lnTo>
                  <a:pt x="423161" y="2429297"/>
                </a:lnTo>
                <a:lnTo>
                  <a:pt x="403271" y="2473949"/>
                </a:lnTo>
                <a:lnTo>
                  <a:pt x="334773" y="2398583"/>
                </a:lnTo>
                <a:cubicBezTo>
                  <a:pt x="275019" y="2326177"/>
                  <a:pt x="222082" y="2247938"/>
                  <a:pt x="176944" y="2164846"/>
                </a:cubicBezTo>
                <a:lnTo>
                  <a:pt x="158433" y="2126421"/>
                </a:lnTo>
                <a:lnTo>
                  <a:pt x="163091" y="2116792"/>
                </a:lnTo>
                <a:cubicBezTo>
                  <a:pt x="175568" y="2090765"/>
                  <a:pt x="189697" y="2061092"/>
                  <a:pt x="205248" y="2028260"/>
                </a:cubicBezTo>
                <a:close/>
                <a:moveTo>
                  <a:pt x="1107738" y="2005064"/>
                </a:moveTo>
                <a:lnTo>
                  <a:pt x="1087672" y="2045164"/>
                </a:lnTo>
                <a:cubicBezTo>
                  <a:pt x="1078730" y="2063412"/>
                  <a:pt x="1067905" y="2085793"/>
                  <a:pt x="1055428" y="2111820"/>
                </a:cubicBezTo>
                <a:lnTo>
                  <a:pt x="1051374" y="2120334"/>
                </a:lnTo>
                <a:lnTo>
                  <a:pt x="1026777" y="2136917"/>
                </a:lnTo>
                <a:cubicBezTo>
                  <a:pt x="985379" y="2178316"/>
                  <a:pt x="959773" y="2235507"/>
                  <a:pt x="959773" y="2298679"/>
                </a:cubicBezTo>
                <a:lnTo>
                  <a:pt x="959773" y="2313841"/>
                </a:lnTo>
                <a:lnTo>
                  <a:pt x="904744" y="2431372"/>
                </a:lnTo>
                <a:lnTo>
                  <a:pt x="877581" y="2489731"/>
                </a:lnTo>
                <a:lnTo>
                  <a:pt x="836289" y="2476913"/>
                </a:lnTo>
                <a:lnTo>
                  <a:pt x="762143" y="2435505"/>
                </a:lnTo>
                <a:lnTo>
                  <a:pt x="768977" y="2421377"/>
                </a:lnTo>
                <a:lnTo>
                  <a:pt x="799058" y="2358204"/>
                </a:lnTo>
                <a:lnTo>
                  <a:pt x="869728" y="2397671"/>
                </a:lnTo>
                <a:lnTo>
                  <a:pt x="879642" y="2400749"/>
                </a:lnTo>
                <a:lnTo>
                  <a:pt x="879642" y="2342486"/>
                </a:lnTo>
                <a:lnTo>
                  <a:pt x="886619" y="2329260"/>
                </a:lnTo>
                <a:cubicBezTo>
                  <a:pt x="908537" y="2286259"/>
                  <a:pt x="948194" y="2203958"/>
                  <a:pt x="996716" y="2100770"/>
                </a:cubicBezTo>
                <a:lnTo>
                  <a:pt x="1024889" y="2040288"/>
                </a:lnTo>
                <a:lnTo>
                  <a:pt x="1065801" y="2018082"/>
                </a:lnTo>
                <a:close/>
                <a:moveTo>
                  <a:pt x="1272993" y="1994129"/>
                </a:moveTo>
                <a:lnTo>
                  <a:pt x="1556426" y="1994129"/>
                </a:lnTo>
                <a:lnTo>
                  <a:pt x="1548294" y="2011881"/>
                </a:lnTo>
                <a:lnTo>
                  <a:pt x="1521867" y="2069913"/>
                </a:lnTo>
                <a:lnTo>
                  <a:pt x="1238996" y="2069913"/>
                </a:lnTo>
                <a:lnTo>
                  <a:pt x="1247062" y="2052069"/>
                </a:lnTo>
                <a:close/>
                <a:moveTo>
                  <a:pt x="1232311" y="1994129"/>
                </a:moveTo>
                <a:lnTo>
                  <a:pt x="1262404" y="1994129"/>
                </a:lnTo>
                <a:lnTo>
                  <a:pt x="1237022" y="2047433"/>
                </a:lnTo>
                <a:lnTo>
                  <a:pt x="1226421" y="2069913"/>
                </a:lnTo>
                <a:lnTo>
                  <a:pt x="1196828" y="2069913"/>
                </a:lnTo>
                <a:close/>
                <a:moveTo>
                  <a:pt x="1184442" y="1994129"/>
                </a:moveTo>
                <a:lnTo>
                  <a:pt x="1217042" y="1994129"/>
                </a:lnTo>
                <a:lnTo>
                  <a:pt x="1183398" y="2068010"/>
                </a:lnTo>
                <a:lnTo>
                  <a:pt x="1181935" y="2071247"/>
                </a:lnTo>
                <a:lnTo>
                  <a:pt x="1099493" y="2087891"/>
                </a:lnTo>
                <a:lnTo>
                  <a:pt x="1065394" y="2110881"/>
                </a:lnTo>
                <a:lnTo>
                  <a:pt x="1093199" y="2047716"/>
                </a:lnTo>
                <a:cubicBezTo>
                  <a:pt x="1101292" y="2029075"/>
                  <a:pt x="1107460" y="2014547"/>
                  <a:pt x="1111482" y="2004623"/>
                </a:cubicBezTo>
                <a:lnTo>
                  <a:pt x="1111765" y="2003814"/>
                </a:lnTo>
                <a:lnTo>
                  <a:pt x="1123015" y="2000322"/>
                </a:lnTo>
                <a:cubicBezTo>
                  <a:pt x="1142856" y="1996261"/>
                  <a:pt x="1163400" y="1994129"/>
                  <a:pt x="1184442" y="1994129"/>
                </a:cubicBezTo>
                <a:close/>
                <a:moveTo>
                  <a:pt x="116240" y="1656032"/>
                </a:moveTo>
                <a:lnTo>
                  <a:pt x="123110" y="1707536"/>
                </a:lnTo>
                <a:cubicBezTo>
                  <a:pt x="137111" y="1785919"/>
                  <a:pt x="157807" y="1861983"/>
                  <a:pt x="184584" y="1935115"/>
                </a:cubicBezTo>
                <a:lnTo>
                  <a:pt x="208839" y="1993470"/>
                </a:lnTo>
                <a:lnTo>
                  <a:pt x="195208" y="2023623"/>
                </a:lnTo>
                <a:cubicBezTo>
                  <a:pt x="180299" y="2056752"/>
                  <a:pt x="166874" y="2086750"/>
                  <a:pt x="155152" y="2113126"/>
                </a:cubicBezTo>
                <a:lnTo>
                  <a:pt x="153661" y="2116514"/>
                </a:lnTo>
                <a:lnTo>
                  <a:pt x="115209" y="2036693"/>
                </a:lnTo>
                <a:cubicBezTo>
                  <a:pt x="96663" y="1992845"/>
                  <a:pt x="80189" y="1947906"/>
                  <a:pt x="65911" y="1902000"/>
                </a:cubicBezTo>
                <a:lnTo>
                  <a:pt x="43215" y="1813734"/>
                </a:lnTo>
                <a:lnTo>
                  <a:pt x="91568" y="1709928"/>
                </a:lnTo>
                <a:close/>
                <a:moveTo>
                  <a:pt x="1236287" y="1575364"/>
                </a:moveTo>
                <a:lnTo>
                  <a:pt x="1223809" y="1621559"/>
                </a:lnTo>
                <a:cubicBezTo>
                  <a:pt x="1210663" y="1657462"/>
                  <a:pt x="1194532" y="1691925"/>
                  <a:pt x="1175715" y="1724648"/>
                </a:cubicBezTo>
                <a:lnTo>
                  <a:pt x="1159285" y="1748358"/>
                </a:lnTo>
                <a:lnTo>
                  <a:pt x="1185525" y="1690179"/>
                </a:lnTo>
                <a:cubicBezTo>
                  <a:pt x="1195898" y="1667045"/>
                  <a:pt x="1205508" y="1645471"/>
                  <a:pt x="1214225" y="1625750"/>
                </a:cubicBezTo>
                <a:close/>
                <a:moveTo>
                  <a:pt x="1264449" y="1352237"/>
                </a:moveTo>
                <a:lnTo>
                  <a:pt x="1264448" y="1391280"/>
                </a:lnTo>
                <a:cubicBezTo>
                  <a:pt x="1264448" y="1431737"/>
                  <a:pt x="1260861" y="1471355"/>
                  <a:pt x="1253988" y="1509835"/>
                </a:cubicBezTo>
                <a:lnTo>
                  <a:pt x="1248028" y="1531900"/>
                </a:lnTo>
                <a:lnTo>
                  <a:pt x="1229630" y="1568770"/>
                </a:lnTo>
                <a:cubicBezTo>
                  <a:pt x="1206956" y="1614896"/>
                  <a:pt x="1175551" y="1680538"/>
                  <a:pt x="1139160" y="1757928"/>
                </a:cubicBezTo>
                <a:lnTo>
                  <a:pt x="1111500" y="1817310"/>
                </a:lnTo>
                <a:lnTo>
                  <a:pt x="1033003" y="1897702"/>
                </a:lnTo>
                <a:lnTo>
                  <a:pt x="1005075" y="1918066"/>
                </a:lnTo>
                <a:lnTo>
                  <a:pt x="1051254" y="1818321"/>
                </a:lnTo>
                <a:cubicBezTo>
                  <a:pt x="1120974" y="1667340"/>
                  <a:pt x="1185297" y="1526872"/>
                  <a:pt x="1238259" y="1410169"/>
                </a:cubicBezTo>
                <a:close/>
                <a:moveTo>
                  <a:pt x="2106584" y="1308329"/>
                </a:moveTo>
                <a:cubicBezTo>
                  <a:pt x="2045709" y="1308329"/>
                  <a:pt x="1996360" y="1357678"/>
                  <a:pt x="1996360" y="1418553"/>
                </a:cubicBezTo>
                <a:cubicBezTo>
                  <a:pt x="1996360" y="1479428"/>
                  <a:pt x="2045709" y="1528777"/>
                  <a:pt x="2106584" y="1528777"/>
                </a:cubicBezTo>
                <a:cubicBezTo>
                  <a:pt x="2167459" y="1528777"/>
                  <a:pt x="2216808" y="1479428"/>
                  <a:pt x="2216808" y="1418553"/>
                </a:cubicBezTo>
                <a:cubicBezTo>
                  <a:pt x="2216808" y="1357678"/>
                  <a:pt x="2167459" y="1308329"/>
                  <a:pt x="2106584" y="1308329"/>
                </a:cubicBezTo>
                <a:close/>
                <a:moveTo>
                  <a:pt x="1255066" y="1197920"/>
                </a:moveTo>
                <a:lnTo>
                  <a:pt x="1260319" y="1229356"/>
                </a:lnTo>
                <a:cubicBezTo>
                  <a:pt x="1263048" y="1253913"/>
                  <a:pt x="1264449" y="1278871"/>
                  <a:pt x="1264449" y="1304156"/>
                </a:cubicBezTo>
                <a:lnTo>
                  <a:pt x="1264449" y="1324225"/>
                </a:lnTo>
                <a:lnTo>
                  <a:pt x="1226485" y="1404732"/>
                </a:lnTo>
                <a:cubicBezTo>
                  <a:pt x="1171991" y="1520728"/>
                  <a:pt x="1106774" y="1660783"/>
                  <a:pt x="1037054" y="1811764"/>
                </a:cubicBezTo>
                <a:lnTo>
                  <a:pt x="979506" y="1936708"/>
                </a:lnTo>
                <a:lnTo>
                  <a:pt x="941993" y="1964060"/>
                </a:lnTo>
                <a:lnTo>
                  <a:pt x="888967" y="1990391"/>
                </a:lnTo>
                <a:lnTo>
                  <a:pt x="889153" y="1989996"/>
                </a:lnTo>
                <a:cubicBezTo>
                  <a:pt x="943647" y="1874000"/>
                  <a:pt x="1008864" y="1733945"/>
                  <a:pt x="1078584" y="1582963"/>
                </a:cubicBezTo>
                <a:cubicBezTo>
                  <a:pt x="1125064" y="1482309"/>
                  <a:pt x="1169146" y="1386328"/>
                  <a:pt x="1209061" y="1298945"/>
                </a:cubicBezTo>
                <a:close/>
                <a:moveTo>
                  <a:pt x="155344" y="1094170"/>
                </a:moveTo>
                <a:lnTo>
                  <a:pt x="117521" y="1258283"/>
                </a:lnTo>
                <a:cubicBezTo>
                  <a:pt x="107170" y="1326025"/>
                  <a:pt x="101802" y="1395407"/>
                  <a:pt x="101802" y="1466043"/>
                </a:cubicBezTo>
                <a:cubicBezTo>
                  <a:pt x="101802" y="1507247"/>
                  <a:pt x="103629" y="1548025"/>
                  <a:pt x="107206" y="1588299"/>
                </a:cubicBezTo>
                <a:lnTo>
                  <a:pt x="112496" y="1627960"/>
                </a:lnTo>
                <a:lnTo>
                  <a:pt x="77369" y="1703371"/>
                </a:lnTo>
                <a:lnTo>
                  <a:pt x="37328" y="1790840"/>
                </a:lnTo>
                <a:lnTo>
                  <a:pt x="29785" y="1761502"/>
                </a:lnTo>
                <a:cubicBezTo>
                  <a:pt x="10256" y="1666066"/>
                  <a:pt x="0" y="1567252"/>
                  <a:pt x="0" y="1466043"/>
                </a:cubicBezTo>
                <a:lnTo>
                  <a:pt x="2864" y="1409319"/>
                </a:lnTo>
                <a:lnTo>
                  <a:pt x="4475" y="1406935"/>
                </a:lnTo>
                <a:cubicBezTo>
                  <a:pt x="20092" y="1379187"/>
                  <a:pt x="66892" y="1282835"/>
                  <a:pt x="127544" y="1153852"/>
                </a:cubicBezTo>
                <a:close/>
                <a:moveTo>
                  <a:pt x="2874531" y="1062582"/>
                </a:moveTo>
                <a:lnTo>
                  <a:pt x="2902301" y="1170585"/>
                </a:lnTo>
                <a:lnTo>
                  <a:pt x="2916999" y="1266887"/>
                </a:lnTo>
                <a:lnTo>
                  <a:pt x="2874411" y="1359350"/>
                </a:lnTo>
                <a:lnTo>
                  <a:pt x="2829813" y="1456702"/>
                </a:lnTo>
                <a:lnTo>
                  <a:pt x="2823241" y="1326558"/>
                </a:lnTo>
                <a:lnTo>
                  <a:pt x="2805856" y="1212641"/>
                </a:lnTo>
                <a:lnTo>
                  <a:pt x="2863037" y="1087822"/>
                </a:lnTo>
                <a:close/>
                <a:moveTo>
                  <a:pt x="975461" y="1031119"/>
                </a:moveTo>
                <a:cubicBezTo>
                  <a:pt x="972520" y="1029761"/>
                  <a:pt x="919684" y="1137550"/>
                  <a:pt x="846901" y="1292331"/>
                </a:cubicBezTo>
                <a:lnTo>
                  <a:pt x="834808" y="1318292"/>
                </a:lnTo>
                <a:lnTo>
                  <a:pt x="801702" y="1340613"/>
                </a:lnTo>
                <a:cubicBezTo>
                  <a:pt x="781756" y="1360560"/>
                  <a:pt x="769418" y="1388116"/>
                  <a:pt x="769418" y="1418553"/>
                </a:cubicBezTo>
                <a:lnTo>
                  <a:pt x="775069" y="1446541"/>
                </a:lnTo>
                <a:lnTo>
                  <a:pt x="768579" y="1460473"/>
                </a:lnTo>
                <a:cubicBezTo>
                  <a:pt x="658243" y="1699410"/>
                  <a:pt x="571977" y="1894574"/>
                  <a:pt x="575898" y="1896385"/>
                </a:cubicBezTo>
                <a:cubicBezTo>
                  <a:pt x="578838" y="1897743"/>
                  <a:pt x="631674" y="1789954"/>
                  <a:pt x="704457" y="1635173"/>
                </a:cubicBezTo>
                <a:lnTo>
                  <a:pt x="782394" y="1467856"/>
                </a:lnTo>
                <a:lnTo>
                  <a:pt x="801702" y="1496493"/>
                </a:lnTo>
                <a:cubicBezTo>
                  <a:pt x="821649" y="1516440"/>
                  <a:pt x="849205" y="1528777"/>
                  <a:pt x="879642" y="1528777"/>
                </a:cubicBezTo>
                <a:cubicBezTo>
                  <a:pt x="940517" y="1528777"/>
                  <a:pt x="989866" y="1479428"/>
                  <a:pt x="989866" y="1418553"/>
                </a:cubicBezTo>
                <a:cubicBezTo>
                  <a:pt x="989866" y="1357678"/>
                  <a:pt x="940517" y="1308329"/>
                  <a:pt x="879642" y="1308329"/>
                </a:cubicBezTo>
                <a:lnTo>
                  <a:pt x="852961" y="1313716"/>
                </a:lnTo>
                <a:lnTo>
                  <a:pt x="859984" y="1298373"/>
                </a:lnTo>
                <a:cubicBezTo>
                  <a:pt x="930611" y="1142597"/>
                  <a:pt x="978401" y="1032477"/>
                  <a:pt x="975461" y="1031119"/>
                </a:cubicBezTo>
                <a:close/>
                <a:moveTo>
                  <a:pt x="2807224" y="875354"/>
                </a:moveTo>
                <a:lnTo>
                  <a:pt x="2816877" y="895393"/>
                </a:lnTo>
                <a:lnTo>
                  <a:pt x="2837316" y="951236"/>
                </a:lnTo>
                <a:lnTo>
                  <a:pt x="2826302" y="977115"/>
                </a:lnTo>
                <a:cubicBezTo>
                  <a:pt x="2817042" y="999400"/>
                  <a:pt x="2812385" y="1011937"/>
                  <a:pt x="2813366" y="1012390"/>
                </a:cubicBezTo>
                <a:cubicBezTo>
                  <a:pt x="2814346" y="1012843"/>
                  <a:pt x="2820870" y="1001168"/>
                  <a:pt x="2831829" y="979668"/>
                </a:cubicBezTo>
                <a:lnTo>
                  <a:pt x="2840997" y="961294"/>
                </a:lnTo>
                <a:lnTo>
                  <a:pt x="2866176" y="1030087"/>
                </a:lnTo>
                <a:lnTo>
                  <a:pt x="2869005" y="1041090"/>
                </a:lnTo>
                <a:lnTo>
                  <a:pt x="2849953" y="1081780"/>
                </a:lnTo>
                <a:lnTo>
                  <a:pt x="2801323" y="1186260"/>
                </a:lnTo>
                <a:lnTo>
                  <a:pt x="2769784" y="1063601"/>
                </a:lnTo>
                <a:lnTo>
                  <a:pt x="2756179" y="1072805"/>
                </a:lnTo>
                <a:lnTo>
                  <a:pt x="2702731" y="1095467"/>
                </a:lnTo>
                <a:lnTo>
                  <a:pt x="2714187" y="1071784"/>
                </a:lnTo>
                <a:cubicBezTo>
                  <a:pt x="2739141" y="1019730"/>
                  <a:pt x="2770704" y="953092"/>
                  <a:pt x="2807033" y="875762"/>
                </a:cubicBezTo>
                <a:close/>
                <a:moveTo>
                  <a:pt x="670970" y="858216"/>
                </a:moveTo>
                <a:lnTo>
                  <a:pt x="686137" y="859340"/>
                </a:lnTo>
                <a:lnTo>
                  <a:pt x="729872" y="870167"/>
                </a:lnTo>
                <a:lnTo>
                  <a:pt x="713446" y="904125"/>
                </a:lnTo>
                <a:cubicBezTo>
                  <a:pt x="676014" y="982206"/>
                  <a:pt x="623713" y="1093100"/>
                  <a:pt x="562761" y="1223677"/>
                </a:cubicBezTo>
                <a:lnTo>
                  <a:pt x="534547" y="1284293"/>
                </a:lnTo>
                <a:lnTo>
                  <a:pt x="550125" y="1223709"/>
                </a:lnTo>
                <a:cubicBezTo>
                  <a:pt x="559628" y="1193158"/>
                  <a:pt x="570591" y="1163251"/>
                  <a:pt x="582934" y="1134069"/>
                </a:cubicBezTo>
                <a:lnTo>
                  <a:pt x="583712" y="1132635"/>
                </a:lnTo>
                <a:lnTo>
                  <a:pt x="536968" y="1136100"/>
                </a:lnTo>
                <a:lnTo>
                  <a:pt x="544637" y="1121563"/>
                </a:lnTo>
                <a:cubicBezTo>
                  <a:pt x="566555" y="1078563"/>
                  <a:pt x="606212" y="996261"/>
                  <a:pt x="654733" y="893074"/>
                </a:cubicBezTo>
                <a:close/>
                <a:moveTo>
                  <a:pt x="596948" y="852729"/>
                </a:moveTo>
                <a:lnTo>
                  <a:pt x="655370" y="857059"/>
                </a:lnTo>
                <a:lnTo>
                  <a:pt x="641649" y="887032"/>
                </a:lnTo>
                <a:cubicBezTo>
                  <a:pt x="594565" y="990883"/>
                  <a:pt x="557630" y="1074442"/>
                  <a:pt x="539110" y="1119011"/>
                </a:cubicBezTo>
                <a:lnTo>
                  <a:pt x="532203" y="1136313"/>
                </a:lnTo>
                <a:lnTo>
                  <a:pt x="465596" y="1132616"/>
                </a:lnTo>
                <a:lnTo>
                  <a:pt x="469152" y="1125148"/>
                </a:lnTo>
                <a:cubicBezTo>
                  <a:pt x="500254" y="1059483"/>
                  <a:pt x="537044" y="981179"/>
                  <a:pt x="577678" y="894129"/>
                </a:cubicBezTo>
                <a:close/>
                <a:moveTo>
                  <a:pt x="533288" y="848009"/>
                </a:moveTo>
                <a:lnTo>
                  <a:pt x="581323" y="851570"/>
                </a:lnTo>
                <a:lnTo>
                  <a:pt x="564594" y="888087"/>
                </a:lnTo>
                <a:cubicBezTo>
                  <a:pt x="524679" y="975469"/>
                  <a:pt x="488929" y="1054253"/>
                  <a:pt x="459111" y="1120511"/>
                </a:cubicBezTo>
                <a:lnTo>
                  <a:pt x="453983" y="1131971"/>
                </a:lnTo>
                <a:lnTo>
                  <a:pt x="416517" y="1129891"/>
                </a:lnTo>
                <a:cubicBezTo>
                  <a:pt x="342742" y="1121466"/>
                  <a:pt x="278293" y="1105267"/>
                  <a:pt x="230277" y="1083904"/>
                </a:cubicBezTo>
                <a:lnTo>
                  <a:pt x="175553" y="1050786"/>
                </a:lnTo>
                <a:lnTo>
                  <a:pt x="205866" y="985709"/>
                </a:lnTo>
                <a:lnTo>
                  <a:pt x="248020" y="893622"/>
                </a:lnTo>
                <a:lnTo>
                  <a:pt x="255621" y="890239"/>
                </a:lnTo>
                <a:cubicBezTo>
                  <a:pt x="291152" y="877193"/>
                  <a:pt x="333460" y="866636"/>
                  <a:pt x="380439" y="859340"/>
                </a:cubicBezTo>
                <a:lnTo>
                  <a:pt x="502191" y="850314"/>
                </a:lnTo>
                <a:lnTo>
                  <a:pt x="486442" y="885153"/>
                </a:lnTo>
                <a:cubicBezTo>
                  <a:pt x="426807" y="1017670"/>
                  <a:pt x="390902" y="1100086"/>
                  <a:pt x="392863" y="1100992"/>
                </a:cubicBezTo>
                <a:cubicBezTo>
                  <a:pt x="394823" y="1101897"/>
                  <a:pt x="434278" y="1021120"/>
                  <a:pt x="496483" y="889790"/>
                </a:cubicBezTo>
                <a:lnTo>
                  <a:pt x="515566" y="849323"/>
                </a:lnTo>
                <a:close/>
                <a:moveTo>
                  <a:pt x="967908" y="687715"/>
                </a:moveTo>
                <a:lnTo>
                  <a:pt x="937197" y="751204"/>
                </a:lnTo>
                <a:cubicBezTo>
                  <a:pt x="874812" y="881339"/>
                  <a:pt x="771121" y="1102624"/>
                  <a:pt x="654920" y="1354259"/>
                </a:cubicBezTo>
                <a:cubicBezTo>
                  <a:pt x="608440" y="1454914"/>
                  <a:pt x="564358" y="1550895"/>
                  <a:pt x="524442" y="1638278"/>
                </a:cubicBezTo>
                <a:lnTo>
                  <a:pt x="506261" y="1678203"/>
                </a:lnTo>
                <a:lnTo>
                  <a:pt x="506261" y="1513841"/>
                </a:lnTo>
                <a:cubicBezTo>
                  <a:pt x="506261" y="1480163"/>
                  <a:pt x="507967" y="1446884"/>
                  <a:pt x="511298" y="1414085"/>
                </a:cubicBezTo>
                <a:lnTo>
                  <a:pt x="521247" y="1348897"/>
                </a:lnTo>
                <a:lnTo>
                  <a:pt x="575845" y="1229718"/>
                </a:lnTo>
                <a:cubicBezTo>
                  <a:pt x="635719" y="1098644"/>
                  <a:pt x="686220" y="986918"/>
                  <a:pt x="721385" y="907791"/>
                </a:cubicBezTo>
                <a:lnTo>
                  <a:pt x="737153" y="871970"/>
                </a:lnTo>
                <a:lnTo>
                  <a:pt x="749815" y="875104"/>
                </a:lnTo>
                <a:lnTo>
                  <a:pt x="792027" y="823942"/>
                </a:lnTo>
                <a:lnTo>
                  <a:pt x="897671" y="736778"/>
                </a:lnTo>
                <a:lnTo>
                  <a:pt x="841415" y="860314"/>
                </a:lnTo>
                <a:cubicBezTo>
                  <a:pt x="753145" y="1054820"/>
                  <a:pt x="696431" y="1183312"/>
                  <a:pt x="698882" y="1184444"/>
                </a:cubicBezTo>
                <a:cubicBezTo>
                  <a:pt x="701823" y="1185802"/>
                  <a:pt x="789125" y="1003375"/>
                  <a:pt x="911028" y="742223"/>
                </a:cubicBezTo>
                <a:lnTo>
                  <a:pt x="923470" y="715493"/>
                </a:lnTo>
                <a:lnTo>
                  <a:pt x="936423" y="704805"/>
                </a:lnTo>
                <a:close/>
                <a:moveTo>
                  <a:pt x="1744769" y="578553"/>
                </a:moveTo>
                <a:lnTo>
                  <a:pt x="1861698" y="614850"/>
                </a:lnTo>
                <a:lnTo>
                  <a:pt x="1895599" y="633251"/>
                </a:lnTo>
                <a:lnTo>
                  <a:pt x="1883392" y="660656"/>
                </a:lnTo>
                <a:cubicBezTo>
                  <a:pt x="1874674" y="680378"/>
                  <a:pt x="1866850" y="698246"/>
                  <a:pt x="1860047" y="713970"/>
                </a:cubicBezTo>
                <a:lnTo>
                  <a:pt x="1856741" y="721739"/>
                </a:lnTo>
                <a:lnTo>
                  <a:pt x="1826058" y="705085"/>
                </a:lnTo>
                <a:lnTo>
                  <a:pt x="1704858" y="667462"/>
                </a:lnTo>
                <a:lnTo>
                  <a:pt x="1716969" y="640672"/>
                </a:lnTo>
                <a:close/>
                <a:moveTo>
                  <a:pt x="2620163" y="564060"/>
                </a:moveTo>
                <a:lnTo>
                  <a:pt x="2681709" y="646365"/>
                </a:lnTo>
                <a:cubicBezTo>
                  <a:pt x="2708055" y="685362"/>
                  <a:pt x="2732574" y="725695"/>
                  <a:pt x="2755143" y="767240"/>
                </a:cubicBezTo>
                <a:lnTo>
                  <a:pt x="2759164" y="775588"/>
                </a:lnTo>
                <a:lnTo>
                  <a:pt x="2733578" y="832760"/>
                </a:lnTo>
                <a:cubicBezTo>
                  <a:pt x="2698413" y="911888"/>
                  <a:pt x="2678584" y="958417"/>
                  <a:pt x="2680055" y="959096"/>
                </a:cubicBezTo>
                <a:cubicBezTo>
                  <a:pt x="2681525" y="959775"/>
                  <a:pt x="2704086" y="914508"/>
                  <a:pt x="2741517" y="836427"/>
                </a:cubicBezTo>
                <a:lnTo>
                  <a:pt x="2764858" y="787408"/>
                </a:lnTo>
                <a:lnTo>
                  <a:pt x="2799895" y="860141"/>
                </a:lnTo>
                <a:lnTo>
                  <a:pt x="2795258" y="870324"/>
                </a:lnTo>
                <a:cubicBezTo>
                  <a:pt x="2759950" y="948127"/>
                  <a:pt x="2729691" y="1015367"/>
                  <a:pt x="2706248" y="1068118"/>
                </a:cubicBezTo>
                <a:lnTo>
                  <a:pt x="2692444" y="1099478"/>
                </a:lnTo>
                <a:lnTo>
                  <a:pt x="2617737" y="1118971"/>
                </a:lnTo>
                <a:cubicBezTo>
                  <a:pt x="2562097" y="1130069"/>
                  <a:pt x="2498335" y="1136373"/>
                  <a:pt x="2430562" y="1136373"/>
                </a:cubicBezTo>
                <a:lnTo>
                  <a:pt x="2380138" y="1132635"/>
                </a:lnTo>
                <a:lnTo>
                  <a:pt x="2380917" y="1134069"/>
                </a:lnTo>
                <a:lnTo>
                  <a:pt x="2400363" y="1196714"/>
                </a:lnTo>
                <a:lnTo>
                  <a:pt x="2401343" y="1198813"/>
                </a:lnTo>
                <a:cubicBezTo>
                  <a:pt x="2423183" y="1254200"/>
                  <a:pt x="2440102" y="1312065"/>
                  <a:pt x="2451561" y="1371869"/>
                </a:cubicBezTo>
                <a:lnTo>
                  <a:pt x="2451901" y="1374251"/>
                </a:lnTo>
                <a:lnTo>
                  <a:pt x="2442883" y="1393333"/>
                </a:lnTo>
                <a:cubicBezTo>
                  <a:pt x="2418622" y="1444926"/>
                  <a:pt x="2392145" y="1501741"/>
                  <a:pt x="2364561" y="1561475"/>
                </a:cubicBezTo>
                <a:cubicBezTo>
                  <a:pt x="2254225" y="1800412"/>
                  <a:pt x="2167958" y="1995576"/>
                  <a:pt x="2171879" y="1997386"/>
                </a:cubicBezTo>
                <a:cubicBezTo>
                  <a:pt x="2175800" y="1999197"/>
                  <a:pt x="2268424" y="1806969"/>
                  <a:pt x="2378761" y="1568032"/>
                </a:cubicBezTo>
                <a:lnTo>
                  <a:pt x="2455606" y="1400161"/>
                </a:lnTo>
                <a:lnTo>
                  <a:pt x="2464587" y="1462964"/>
                </a:lnTo>
                <a:cubicBezTo>
                  <a:pt x="2467519" y="1493769"/>
                  <a:pt x="2469018" y="1524991"/>
                  <a:pt x="2469018" y="1556564"/>
                </a:cubicBezTo>
                <a:lnTo>
                  <a:pt x="2469017" y="1911629"/>
                </a:lnTo>
                <a:lnTo>
                  <a:pt x="2442344" y="1971230"/>
                </a:lnTo>
                <a:cubicBezTo>
                  <a:pt x="2407179" y="2050358"/>
                  <a:pt x="2387350" y="2096886"/>
                  <a:pt x="2388820" y="2097565"/>
                </a:cubicBezTo>
                <a:cubicBezTo>
                  <a:pt x="2390291" y="2098244"/>
                  <a:pt x="2412852" y="2052977"/>
                  <a:pt x="2450283" y="1974896"/>
                </a:cubicBezTo>
                <a:lnTo>
                  <a:pt x="2469017" y="1935553"/>
                </a:lnTo>
                <a:lnTo>
                  <a:pt x="2469017" y="2021739"/>
                </a:lnTo>
                <a:lnTo>
                  <a:pt x="2465838" y="2053274"/>
                </a:lnTo>
                <a:lnTo>
                  <a:pt x="2451863" y="2054683"/>
                </a:lnTo>
                <a:lnTo>
                  <a:pt x="2451362" y="2061308"/>
                </a:lnTo>
                <a:cubicBezTo>
                  <a:pt x="2444187" y="2108264"/>
                  <a:pt x="2430969" y="2153231"/>
                  <a:pt x="2412525" y="2195391"/>
                </a:cubicBezTo>
                <a:lnTo>
                  <a:pt x="2367860" y="2269996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689048" y="2127483"/>
                  <a:pt x="2799843" y="1870220"/>
                  <a:pt x="2824881" y="1588299"/>
                </a:cubicBezTo>
                <a:lnTo>
                  <a:pt x="2829092" y="1493028"/>
                </a:lnTo>
                <a:lnTo>
                  <a:pt x="2888322" y="1365774"/>
                </a:lnTo>
                <a:lnTo>
                  <a:pt x="2921240" y="1294674"/>
                </a:lnTo>
                <a:lnTo>
                  <a:pt x="2924517" y="1316149"/>
                </a:lnTo>
                <a:cubicBezTo>
                  <a:pt x="2929522" y="1365433"/>
                  <a:pt x="2932086" y="1415439"/>
                  <a:pt x="2932086" y="1466043"/>
                </a:cubicBezTo>
                <a:lnTo>
                  <a:pt x="2924990" y="1606585"/>
                </a:lnTo>
                <a:lnTo>
                  <a:pt x="2916583" y="1625456"/>
                </a:lnTo>
                <a:cubicBezTo>
                  <a:pt x="2881715" y="1704340"/>
                  <a:pt x="2861128" y="1753584"/>
                  <a:pt x="2863089" y="1754489"/>
                </a:cubicBezTo>
                <a:cubicBezTo>
                  <a:pt x="2864559" y="1755168"/>
                  <a:pt x="2878504" y="1728561"/>
                  <a:pt x="2901178" y="1682436"/>
                </a:cubicBezTo>
                <a:lnTo>
                  <a:pt x="2920404" y="1642886"/>
                </a:lnTo>
                <a:lnTo>
                  <a:pt x="2902301" y="1761502"/>
                </a:lnTo>
                <a:cubicBezTo>
                  <a:pt x="2765598" y="2429553"/>
                  <a:pt x="2174507" y="2932086"/>
                  <a:pt x="1466043" y="2932086"/>
                </a:cubicBezTo>
                <a:cubicBezTo>
                  <a:pt x="1364834" y="2932086"/>
                  <a:pt x="1266020" y="2921830"/>
                  <a:pt x="1170585" y="2902301"/>
                </a:cubicBezTo>
                <a:lnTo>
                  <a:pt x="1034845" y="2867399"/>
                </a:lnTo>
                <a:lnTo>
                  <a:pt x="1046439" y="2842870"/>
                </a:lnTo>
                <a:lnTo>
                  <a:pt x="1080368" y="2770030"/>
                </a:lnTo>
                <a:lnTo>
                  <a:pt x="1224550" y="2808976"/>
                </a:lnTo>
                <a:cubicBezTo>
                  <a:pt x="1302933" y="2822977"/>
                  <a:pt x="1383635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304742" y="2349777"/>
                </a:lnTo>
                <a:lnTo>
                  <a:pt x="2245711" y="2408107"/>
                </a:lnTo>
                <a:cubicBezTo>
                  <a:pt x="2209642" y="2435761"/>
                  <a:pt x="2169985" y="2458969"/>
                  <a:pt x="2127560" y="2476913"/>
                </a:cubicBezTo>
                <a:lnTo>
                  <a:pt x="2072267" y="2494077"/>
                </a:lnTo>
                <a:lnTo>
                  <a:pt x="2070944" y="2500628"/>
                </a:lnTo>
                <a:cubicBezTo>
                  <a:pt x="2045317" y="2561216"/>
                  <a:pt x="1985323" y="2603729"/>
                  <a:pt x="1915400" y="2603729"/>
                </a:cubicBezTo>
                <a:lnTo>
                  <a:pt x="1157261" y="2603729"/>
                </a:lnTo>
                <a:lnTo>
                  <a:pt x="1192181" y="2527445"/>
                </a:lnTo>
                <a:lnTo>
                  <a:pt x="1877379" y="2527445"/>
                </a:lnTo>
                <a:cubicBezTo>
                  <a:pt x="1947353" y="2527445"/>
                  <a:pt x="2004079" y="2470719"/>
                  <a:pt x="2004079" y="2400745"/>
                </a:cubicBezTo>
                <a:lnTo>
                  <a:pt x="2004079" y="2298679"/>
                </a:lnTo>
                <a:cubicBezTo>
                  <a:pt x="2004079" y="2172335"/>
                  <a:pt x="1901657" y="2069913"/>
                  <a:pt x="1775313" y="2069913"/>
                </a:cubicBezTo>
                <a:lnTo>
                  <a:pt x="1537035" y="2069913"/>
                </a:lnTo>
                <a:lnTo>
                  <a:pt x="1561377" y="2017923"/>
                </a:lnTo>
                <a:lnTo>
                  <a:pt x="1572452" y="1994129"/>
                </a:lnTo>
                <a:lnTo>
                  <a:pt x="1779410" y="1994129"/>
                </a:lnTo>
                <a:cubicBezTo>
                  <a:pt x="1947746" y="1994129"/>
                  <a:pt x="2084210" y="2130593"/>
                  <a:pt x="2084210" y="2298929"/>
                </a:cubicBezTo>
                <a:lnTo>
                  <a:pt x="2084210" y="2400748"/>
                </a:lnTo>
                <a:lnTo>
                  <a:pt x="2094122" y="2397671"/>
                </a:lnTo>
                <a:cubicBezTo>
                  <a:pt x="2213964" y="2346983"/>
                  <a:pt x="2306991" y="2245312"/>
                  <a:pt x="2346014" y="2119847"/>
                </a:cubicBezTo>
                <a:lnTo>
                  <a:pt x="2360240" y="2058120"/>
                </a:lnTo>
                <a:lnTo>
                  <a:pt x="2254027" y="2047413"/>
                </a:lnTo>
                <a:cubicBezTo>
                  <a:pt x="2025136" y="2000575"/>
                  <a:pt x="1838777" y="1836972"/>
                  <a:pt x="1759903" y="1621558"/>
                </a:cubicBezTo>
                <a:lnTo>
                  <a:pt x="1754376" y="1601099"/>
                </a:lnTo>
                <a:lnTo>
                  <a:pt x="1760671" y="1587434"/>
                </a:lnTo>
                <a:cubicBezTo>
                  <a:pt x="1913409" y="1254934"/>
                  <a:pt x="2025941" y="1003722"/>
                  <a:pt x="2022510" y="1002138"/>
                </a:cubicBezTo>
                <a:cubicBezTo>
                  <a:pt x="2019569" y="1000780"/>
                  <a:pt x="1932266" y="1183207"/>
                  <a:pt x="1810364" y="1444359"/>
                </a:cubicBezTo>
                <a:lnTo>
                  <a:pt x="1748146" y="1578032"/>
                </a:lnTo>
                <a:lnTo>
                  <a:pt x="1729724" y="1509834"/>
                </a:lnTo>
                <a:lnTo>
                  <a:pt x="1719590" y="1394987"/>
                </a:lnTo>
                <a:lnTo>
                  <a:pt x="1729954" y="1373059"/>
                </a:lnTo>
                <a:cubicBezTo>
                  <a:pt x="1754215" y="1321466"/>
                  <a:pt x="1780692" y="1264651"/>
                  <a:pt x="1808276" y="1204917"/>
                </a:cubicBezTo>
                <a:cubicBezTo>
                  <a:pt x="1918612" y="965980"/>
                  <a:pt x="2004878" y="770815"/>
                  <a:pt x="2000957" y="769005"/>
                </a:cubicBezTo>
                <a:cubicBezTo>
                  <a:pt x="1997036" y="767194"/>
                  <a:pt x="1904413" y="959423"/>
                  <a:pt x="1794077" y="1198360"/>
                </a:cubicBezTo>
                <a:lnTo>
                  <a:pt x="1719263" y="1361791"/>
                </a:lnTo>
                <a:lnTo>
                  <a:pt x="1719263" y="1304156"/>
                </a:lnTo>
                <a:cubicBezTo>
                  <a:pt x="1719263" y="1101875"/>
                  <a:pt x="1808941" y="920537"/>
                  <a:pt x="1950708" y="797734"/>
                </a:cubicBezTo>
                <a:lnTo>
                  <a:pt x="1969795" y="783102"/>
                </a:lnTo>
                <a:lnTo>
                  <a:pt x="1863979" y="725668"/>
                </a:lnTo>
                <a:lnTo>
                  <a:pt x="1867987" y="717636"/>
                </a:lnTo>
                <a:cubicBezTo>
                  <a:pt x="1875545" y="702261"/>
                  <a:pt x="1884073" y="684718"/>
                  <a:pt x="1893432" y="665293"/>
                </a:cubicBezTo>
                <a:lnTo>
                  <a:pt x="1906046" y="638921"/>
                </a:lnTo>
                <a:lnTo>
                  <a:pt x="2027428" y="704805"/>
                </a:lnTo>
                <a:lnTo>
                  <a:pt x="2099895" y="764595"/>
                </a:lnTo>
                <a:lnTo>
                  <a:pt x="2070530" y="831304"/>
                </a:lnTo>
                <a:cubicBezTo>
                  <a:pt x="2054345" y="868586"/>
                  <a:pt x="2045858" y="889417"/>
                  <a:pt x="2046839" y="889869"/>
                </a:cubicBezTo>
                <a:cubicBezTo>
                  <a:pt x="2047819" y="890322"/>
                  <a:pt x="2058173" y="870354"/>
                  <a:pt x="2076057" y="833857"/>
                </a:cubicBezTo>
                <a:lnTo>
                  <a:pt x="2106804" y="770295"/>
                </a:lnTo>
                <a:lnTo>
                  <a:pt x="2171824" y="823942"/>
                </a:lnTo>
                <a:lnTo>
                  <a:pt x="2214035" y="875104"/>
                </a:lnTo>
                <a:lnTo>
                  <a:pt x="2277713" y="859340"/>
                </a:lnTo>
                <a:cubicBezTo>
                  <a:pt x="2324693" y="852044"/>
                  <a:pt x="2376344" y="848009"/>
                  <a:pt x="2430562" y="848009"/>
                </a:cubicBezTo>
                <a:lnTo>
                  <a:pt x="2472861" y="850357"/>
                </a:lnTo>
                <a:lnTo>
                  <a:pt x="2401652" y="1005914"/>
                </a:lnTo>
                <a:cubicBezTo>
                  <a:pt x="2331026" y="1161690"/>
                  <a:pt x="2283236" y="1271810"/>
                  <a:pt x="2286177" y="1273168"/>
                </a:cubicBezTo>
                <a:cubicBezTo>
                  <a:pt x="2289118" y="1274526"/>
                  <a:pt x="2341954" y="1166737"/>
                  <a:pt x="2414736" y="1011956"/>
                </a:cubicBezTo>
                <a:lnTo>
                  <a:pt x="2489577" y="851285"/>
                </a:lnTo>
                <a:lnTo>
                  <a:pt x="2547333" y="854491"/>
                </a:lnTo>
                <a:cubicBezTo>
                  <a:pt x="2584221" y="858704"/>
                  <a:pt x="2618777" y="864860"/>
                  <a:pt x="2650113" y="872633"/>
                </a:cubicBezTo>
                <a:lnTo>
                  <a:pt x="2700354" y="887853"/>
                </a:lnTo>
                <a:lnTo>
                  <a:pt x="2665628" y="815765"/>
                </a:lnTo>
                <a:lnTo>
                  <a:pt x="2572942" y="669218"/>
                </a:lnTo>
                <a:lnTo>
                  <a:pt x="2603545" y="601364"/>
                </a:lnTo>
                <a:close/>
                <a:moveTo>
                  <a:pt x="1321022" y="554398"/>
                </a:moveTo>
                <a:lnTo>
                  <a:pt x="1270606" y="663857"/>
                </a:lnTo>
                <a:lnTo>
                  <a:pt x="1137792" y="705085"/>
                </a:lnTo>
                <a:lnTo>
                  <a:pt x="1005684" y="776791"/>
                </a:lnTo>
                <a:lnTo>
                  <a:pt x="1033004" y="797734"/>
                </a:lnTo>
                <a:cubicBezTo>
                  <a:pt x="1068446" y="828435"/>
                  <a:pt x="1100633" y="862794"/>
                  <a:pt x="1128976" y="900224"/>
                </a:cubicBezTo>
                <a:lnTo>
                  <a:pt x="1148126" y="931982"/>
                </a:lnTo>
                <a:lnTo>
                  <a:pt x="1100828" y="1036609"/>
                </a:lnTo>
                <a:cubicBezTo>
                  <a:pt x="1041193" y="1169126"/>
                  <a:pt x="1005288" y="1251542"/>
                  <a:pt x="1007249" y="1252448"/>
                </a:cubicBezTo>
                <a:cubicBezTo>
                  <a:pt x="1009210" y="1253353"/>
                  <a:pt x="1048664" y="1172577"/>
                  <a:pt x="1110869" y="1041246"/>
                </a:cubicBezTo>
                <a:lnTo>
                  <a:pt x="1156133" y="945259"/>
                </a:lnTo>
                <a:lnTo>
                  <a:pt x="1201890" y="1021141"/>
                </a:lnTo>
                <a:lnTo>
                  <a:pt x="1212900" y="1048458"/>
                </a:lnTo>
                <a:lnTo>
                  <a:pt x="1163255" y="1155037"/>
                </a:lnTo>
                <a:cubicBezTo>
                  <a:pt x="1052919" y="1393973"/>
                  <a:pt x="966652" y="1589137"/>
                  <a:pt x="970573" y="1590948"/>
                </a:cubicBezTo>
                <a:cubicBezTo>
                  <a:pt x="974495" y="1592759"/>
                  <a:pt x="1067118" y="1400530"/>
                  <a:pt x="1177454" y="1161594"/>
                </a:cubicBezTo>
                <a:lnTo>
                  <a:pt x="1220553" y="1067445"/>
                </a:lnTo>
                <a:lnTo>
                  <a:pt x="1228599" y="1087408"/>
                </a:lnTo>
                <a:cubicBezTo>
                  <a:pt x="1236345" y="1110069"/>
                  <a:pt x="1242911" y="1133277"/>
                  <a:pt x="1248222" y="1156960"/>
                </a:cubicBezTo>
                <a:lnTo>
                  <a:pt x="1251222" y="1174913"/>
                </a:lnTo>
                <a:lnTo>
                  <a:pt x="1195978" y="1292903"/>
                </a:lnTo>
                <a:cubicBezTo>
                  <a:pt x="1155343" y="1379954"/>
                  <a:pt x="1110865" y="1475752"/>
                  <a:pt x="1064385" y="1576406"/>
                </a:cubicBezTo>
                <a:cubicBezTo>
                  <a:pt x="994664" y="1727387"/>
                  <a:pt x="930341" y="1867855"/>
                  <a:pt x="877379" y="1984558"/>
                </a:cubicBezTo>
                <a:lnTo>
                  <a:pt x="870625" y="1999499"/>
                </a:lnTo>
                <a:lnTo>
                  <a:pt x="840285" y="2014565"/>
                </a:lnTo>
                <a:cubicBezTo>
                  <a:pt x="804800" y="2028557"/>
                  <a:pt x="767833" y="2039607"/>
                  <a:pt x="729684" y="2047413"/>
                </a:cubicBezTo>
                <a:lnTo>
                  <a:pt x="609115" y="2059568"/>
                </a:lnTo>
                <a:lnTo>
                  <a:pt x="625054" y="2024748"/>
                </a:lnTo>
                <a:cubicBezTo>
                  <a:pt x="695681" y="1868972"/>
                  <a:pt x="743471" y="1758853"/>
                  <a:pt x="740530" y="1757495"/>
                </a:cubicBezTo>
                <a:cubicBezTo>
                  <a:pt x="737589" y="1756137"/>
                  <a:pt x="684753" y="1863925"/>
                  <a:pt x="611971" y="2018706"/>
                </a:cubicBezTo>
                <a:lnTo>
                  <a:pt x="543113" y="2166529"/>
                </a:lnTo>
                <a:lnTo>
                  <a:pt x="520098" y="2101050"/>
                </a:lnTo>
                <a:cubicBezTo>
                  <a:pt x="511045" y="2061833"/>
                  <a:pt x="506261" y="2020983"/>
                  <a:pt x="506261" y="1979016"/>
                </a:cubicBezTo>
                <a:lnTo>
                  <a:pt x="506261" y="1711095"/>
                </a:lnTo>
                <a:lnTo>
                  <a:pt x="537526" y="1644320"/>
                </a:lnTo>
                <a:cubicBezTo>
                  <a:pt x="578160" y="1557269"/>
                  <a:pt x="622639" y="1461471"/>
                  <a:pt x="669119" y="1360816"/>
                </a:cubicBezTo>
                <a:cubicBezTo>
                  <a:pt x="808560" y="1058854"/>
                  <a:pt x="926412" y="798946"/>
                  <a:pt x="974968" y="687100"/>
                </a:cubicBezTo>
                <a:lnTo>
                  <a:pt x="976741" y="682921"/>
                </a:lnTo>
                <a:lnTo>
                  <a:pt x="1102153" y="614850"/>
                </a:lnTo>
                <a:cubicBezTo>
                  <a:pt x="1160516" y="590164"/>
                  <a:pt x="1221782" y="570996"/>
                  <a:pt x="1285295" y="557999"/>
                </a:cubicBezTo>
                <a:close/>
                <a:moveTo>
                  <a:pt x="1481925" y="538177"/>
                </a:moveTo>
                <a:cubicBezTo>
                  <a:pt x="1549281" y="538177"/>
                  <a:pt x="1615042" y="545003"/>
                  <a:pt x="1678555" y="557999"/>
                </a:cubicBezTo>
                <a:lnTo>
                  <a:pt x="1735649" y="575722"/>
                </a:lnTo>
                <a:lnTo>
                  <a:pt x="1706929" y="636036"/>
                </a:lnTo>
                <a:lnTo>
                  <a:pt x="1693737" y="664010"/>
                </a:lnTo>
                <a:lnTo>
                  <a:pt x="1660104" y="653569"/>
                </a:lnTo>
                <a:cubicBezTo>
                  <a:pt x="1602551" y="641792"/>
                  <a:pt x="1542960" y="635607"/>
                  <a:pt x="1481925" y="635607"/>
                </a:cubicBezTo>
                <a:cubicBezTo>
                  <a:pt x="1420891" y="635607"/>
                  <a:pt x="1361301" y="641792"/>
                  <a:pt x="1303748" y="653569"/>
                </a:cubicBezTo>
                <a:lnTo>
                  <a:pt x="1290334" y="657733"/>
                </a:lnTo>
                <a:lnTo>
                  <a:pt x="1339015" y="552584"/>
                </a:lnTo>
                <a:close/>
                <a:moveTo>
                  <a:pt x="2444463" y="376472"/>
                </a:moveTo>
                <a:lnTo>
                  <a:pt x="2502692" y="429394"/>
                </a:lnTo>
                <a:lnTo>
                  <a:pt x="2547849" y="479080"/>
                </a:lnTo>
                <a:lnTo>
                  <a:pt x="2534043" y="511518"/>
                </a:lnTo>
                <a:cubicBezTo>
                  <a:pt x="2524783" y="533803"/>
                  <a:pt x="2520127" y="546340"/>
                  <a:pt x="2521107" y="546793"/>
                </a:cubicBezTo>
                <a:cubicBezTo>
                  <a:pt x="2522088" y="547245"/>
                  <a:pt x="2528612" y="535571"/>
                  <a:pt x="2539571" y="514070"/>
                </a:cubicBezTo>
                <a:lnTo>
                  <a:pt x="2553776" y="485601"/>
                </a:lnTo>
                <a:lnTo>
                  <a:pt x="2597313" y="533504"/>
                </a:lnTo>
                <a:lnTo>
                  <a:pt x="2612143" y="553335"/>
                </a:lnTo>
                <a:lnTo>
                  <a:pt x="2591770" y="595927"/>
                </a:lnTo>
                <a:lnTo>
                  <a:pt x="2563301" y="656164"/>
                </a:lnTo>
                <a:lnTo>
                  <a:pt x="2453575" y="524799"/>
                </a:lnTo>
                <a:lnTo>
                  <a:pt x="2398532" y="474170"/>
                </a:lnTo>
                <a:lnTo>
                  <a:pt x="2424898" y="418257"/>
                </a:lnTo>
                <a:close/>
                <a:moveTo>
                  <a:pt x="2333956" y="286446"/>
                </a:moveTo>
                <a:lnTo>
                  <a:pt x="2398583" y="334773"/>
                </a:lnTo>
                <a:lnTo>
                  <a:pt x="2434005" y="366967"/>
                </a:lnTo>
                <a:lnTo>
                  <a:pt x="2413124" y="412820"/>
                </a:lnTo>
                <a:lnTo>
                  <a:pt x="2389249" y="465632"/>
                </a:lnTo>
                <a:lnTo>
                  <a:pt x="2321131" y="402977"/>
                </a:lnTo>
                <a:lnTo>
                  <a:pt x="2289961" y="381097"/>
                </a:lnTo>
                <a:lnTo>
                  <a:pt x="2322589" y="310998"/>
                </a:lnTo>
                <a:close/>
                <a:moveTo>
                  <a:pt x="2128522" y="159445"/>
                </a:moveTo>
                <a:lnTo>
                  <a:pt x="2164846" y="176944"/>
                </a:lnTo>
                <a:cubicBezTo>
                  <a:pt x="2206392" y="199513"/>
                  <a:pt x="2246725" y="224032"/>
                  <a:pt x="2285722" y="250377"/>
                </a:cubicBezTo>
                <a:lnTo>
                  <a:pt x="2321364" y="277030"/>
                </a:lnTo>
                <a:lnTo>
                  <a:pt x="2308678" y="304574"/>
                </a:lnTo>
                <a:lnTo>
                  <a:pt x="2277597" y="372417"/>
                </a:lnTo>
                <a:lnTo>
                  <a:pt x="2173452" y="299308"/>
                </a:lnTo>
                <a:lnTo>
                  <a:pt x="2085611" y="253660"/>
                </a:lnTo>
                <a:lnTo>
                  <a:pt x="2113984" y="191678"/>
                </a:lnTo>
                <a:close/>
                <a:moveTo>
                  <a:pt x="824029" y="149587"/>
                </a:moveTo>
                <a:lnTo>
                  <a:pt x="790391" y="221857"/>
                </a:lnTo>
                <a:lnTo>
                  <a:pt x="752558" y="303574"/>
                </a:lnTo>
                <a:lnTo>
                  <a:pt x="610957" y="402977"/>
                </a:lnTo>
                <a:cubicBezTo>
                  <a:pt x="517384" y="478339"/>
                  <a:pt x="433968" y="565802"/>
                  <a:pt x="363086" y="662989"/>
                </a:cubicBezTo>
                <a:lnTo>
                  <a:pt x="325967" y="721677"/>
                </a:lnTo>
                <a:lnTo>
                  <a:pt x="345053" y="678831"/>
                </a:lnTo>
                <a:cubicBezTo>
                  <a:pt x="379922" y="599947"/>
                  <a:pt x="400508" y="550704"/>
                  <a:pt x="398547" y="549798"/>
                </a:cubicBezTo>
                <a:cubicBezTo>
                  <a:pt x="396097" y="548667"/>
                  <a:pt x="358997" y="623331"/>
                  <a:pt x="304578" y="737823"/>
                </a:cubicBezTo>
                <a:lnTo>
                  <a:pt x="271529" y="807749"/>
                </a:lnTo>
                <a:lnTo>
                  <a:pt x="266459" y="815765"/>
                </a:lnTo>
                <a:lnTo>
                  <a:pt x="223750" y="904422"/>
                </a:lnTo>
                <a:lnTo>
                  <a:pt x="227189" y="902892"/>
                </a:lnTo>
                <a:lnTo>
                  <a:pt x="191666" y="979152"/>
                </a:lnTo>
                <a:cubicBezTo>
                  <a:pt x="108914" y="1158354"/>
                  <a:pt x="39701" y="1312935"/>
                  <a:pt x="11921" y="1379789"/>
                </a:cubicBezTo>
                <a:lnTo>
                  <a:pt x="3260" y="1401487"/>
                </a:lnTo>
                <a:lnTo>
                  <a:pt x="7569" y="1316149"/>
                </a:lnTo>
                <a:cubicBezTo>
                  <a:pt x="52615" y="872592"/>
                  <a:pt x="295392" y="487490"/>
                  <a:pt x="646365" y="250377"/>
                </a:cubicBezTo>
                <a:lnTo>
                  <a:pt x="697684" y="219200"/>
                </a:lnTo>
                <a:lnTo>
                  <a:pt x="682086" y="254217"/>
                </a:lnTo>
                <a:cubicBezTo>
                  <a:pt x="647217" y="333102"/>
                  <a:pt x="626631" y="382345"/>
                  <a:pt x="628592" y="383251"/>
                </a:cubicBezTo>
                <a:cubicBezTo>
                  <a:pt x="630552" y="384156"/>
                  <a:pt x="654688" y="336552"/>
                  <a:pt x="692126" y="258854"/>
                </a:cubicBezTo>
                <a:lnTo>
                  <a:pt x="716586" y="207717"/>
                </a:lnTo>
                <a:lnTo>
                  <a:pt x="767240" y="176944"/>
                </a:lnTo>
                <a:close/>
                <a:moveTo>
                  <a:pt x="928867" y="102958"/>
                </a:moveTo>
                <a:lnTo>
                  <a:pt x="884503" y="197035"/>
                </a:lnTo>
                <a:lnTo>
                  <a:pt x="861693" y="245752"/>
                </a:lnTo>
                <a:lnTo>
                  <a:pt x="775664" y="290459"/>
                </a:lnTo>
                <a:lnTo>
                  <a:pt x="804303" y="228281"/>
                </a:lnTo>
                <a:lnTo>
                  <a:pt x="844977" y="139496"/>
                </a:lnTo>
                <a:lnTo>
                  <a:pt x="895393" y="115209"/>
                </a:lnTo>
                <a:close/>
                <a:moveTo>
                  <a:pt x="1073266" y="54808"/>
                </a:moveTo>
                <a:lnTo>
                  <a:pt x="1057127" y="89848"/>
                </a:lnTo>
                <a:lnTo>
                  <a:pt x="1015225" y="181313"/>
                </a:lnTo>
                <a:lnTo>
                  <a:pt x="919766" y="215573"/>
                </a:lnTo>
                <a:lnTo>
                  <a:pt x="881180" y="235625"/>
                </a:lnTo>
                <a:lnTo>
                  <a:pt x="896278" y="202472"/>
                </a:lnTo>
                <a:lnTo>
                  <a:pt x="943723" y="97520"/>
                </a:lnTo>
                <a:lnTo>
                  <a:pt x="1030087" y="65911"/>
                </a:lnTo>
                <a:close/>
                <a:moveTo>
                  <a:pt x="1229314" y="20822"/>
                </a:moveTo>
                <a:lnTo>
                  <a:pt x="1217852" y="45129"/>
                </a:lnTo>
                <a:lnTo>
                  <a:pt x="1175248" y="136123"/>
                </a:lnTo>
                <a:lnTo>
                  <a:pt x="1092566" y="153556"/>
                </a:lnTo>
                <a:lnTo>
                  <a:pt x="1034710" y="174320"/>
                </a:lnTo>
                <a:lnTo>
                  <a:pt x="1071038" y="96271"/>
                </a:lnTo>
                <a:lnTo>
                  <a:pt x="1092527" y="49856"/>
                </a:lnTo>
                <a:lnTo>
                  <a:pt x="1170585" y="29785"/>
                </a:lnTo>
                <a:close/>
                <a:moveTo>
                  <a:pt x="1588775" y="6198"/>
                </a:moveTo>
                <a:lnTo>
                  <a:pt x="1615938" y="7569"/>
                </a:lnTo>
                <a:cubicBezTo>
                  <a:pt x="1763790" y="22584"/>
                  <a:pt x="1905147" y="59570"/>
                  <a:pt x="2036693" y="115209"/>
                </a:cubicBezTo>
                <a:lnTo>
                  <a:pt x="2116106" y="153464"/>
                </a:lnTo>
                <a:lnTo>
                  <a:pt x="2100901" y="185636"/>
                </a:lnTo>
                <a:lnTo>
                  <a:pt x="2072410" y="246800"/>
                </a:lnTo>
                <a:lnTo>
                  <a:pt x="2012321" y="215573"/>
                </a:lnTo>
                <a:cubicBezTo>
                  <a:pt x="1900813" y="166791"/>
                  <a:pt x="1781525" y="132487"/>
                  <a:pt x="1656834" y="115038"/>
                </a:cubicBezTo>
                <a:lnTo>
                  <a:pt x="1543156" y="107152"/>
                </a:lnTo>
                <a:lnTo>
                  <a:pt x="1586949" y="10280"/>
                </a:lnTo>
                <a:close/>
                <a:moveTo>
                  <a:pt x="1447389" y="942"/>
                </a:moveTo>
                <a:lnTo>
                  <a:pt x="1399092" y="106447"/>
                </a:lnTo>
                <a:lnTo>
                  <a:pt x="1275253" y="115038"/>
                </a:lnTo>
                <a:lnTo>
                  <a:pt x="1192304" y="132527"/>
                </a:lnTo>
                <a:lnTo>
                  <a:pt x="1229627" y="50566"/>
                </a:lnTo>
                <a:lnTo>
                  <a:pt x="1244093" y="18566"/>
                </a:lnTo>
                <a:lnTo>
                  <a:pt x="1316149" y="7569"/>
                </a:lnTo>
                <a:close/>
                <a:moveTo>
                  <a:pt x="1466043" y="0"/>
                </a:moveTo>
                <a:lnTo>
                  <a:pt x="1576929" y="5599"/>
                </a:lnTo>
                <a:lnTo>
                  <a:pt x="1576908" y="5643"/>
                </a:lnTo>
                <a:lnTo>
                  <a:pt x="1529487" y="106203"/>
                </a:lnTo>
                <a:lnTo>
                  <a:pt x="1466043" y="101802"/>
                </a:lnTo>
                <a:lnTo>
                  <a:pt x="1415960" y="105277"/>
                </a:lnTo>
                <a:lnTo>
                  <a:pt x="1464973" y="54"/>
                </a:ln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D4C6048B-25C1-48FF-A0CC-1AB0BE00F682}"/>
              </a:ext>
            </a:extLst>
          </p:cNvPr>
          <p:cNvSpPr/>
          <p:nvPr/>
        </p:nvSpPr>
        <p:spPr>
          <a:xfrm>
            <a:off x="759272" y="3857220"/>
            <a:ext cx="2525292" cy="2525292"/>
          </a:xfrm>
          <a:custGeom>
            <a:avLst/>
            <a:gdLst>
              <a:gd name="connsiteX0" fmla="*/ 981129 w 2932086"/>
              <a:gd name="connsiteY0" fmla="*/ 2740112 h 2932086"/>
              <a:gd name="connsiteX1" fmla="*/ 996972 w 2932086"/>
              <a:gd name="connsiteY1" fmla="*/ 2747503 h 2932086"/>
              <a:gd name="connsiteX2" fmla="*/ 1109434 w 2932086"/>
              <a:gd name="connsiteY2" fmla="*/ 2777881 h 2932086"/>
              <a:gd name="connsiteX3" fmla="*/ 1064916 w 2932086"/>
              <a:gd name="connsiteY3" fmla="*/ 2875131 h 2932086"/>
              <a:gd name="connsiteX4" fmla="*/ 1030087 w 2932086"/>
              <a:gd name="connsiteY4" fmla="*/ 2866176 h 2932086"/>
              <a:gd name="connsiteX5" fmla="*/ 938221 w 2932086"/>
              <a:gd name="connsiteY5" fmla="*/ 2832553 h 2932086"/>
              <a:gd name="connsiteX6" fmla="*/ 958988 w 2932086"/>
              <a:gd name="connsiteY6" fmla="*/ 2787937 h 2932086"/>
              <a:gd name="connsiteX7" fmla="*/ 855123 w 2932086"/>
              <a:gd name="connsiteY7" fmla="*/ 2681327 h 2932086"/>
              <a:gd name="connsiteX8" fmla="*/ 967150 w 2932086"/>
              <a:gd name="connsiteY8" fmla="*/ 2733590 h 2932086"/>
              <a:gd name="connsiteX9" fmla="*/ 945077 w 2932086"/>
              <a:gd name="connsiteY9" fmla="*/ 2781513 h 2932086"/>
              <a:gd name="connsiteX10" fmla="*/ 924068 w 2932086"/>
              <a:gd name="connsiteY10" fmla="*/ 2827372 h 2932086"/>
              <a:gd name="connsiteX11" fmla="*/ 895393 w 2932086"/>
              <a:gd name="connsiteY11" fmla="*/ 2816877 h 2932086"/>
              <a:gd name="connsiteX12" fmla="*/ 811340 w 2932086"/>
              <a:gd name="connsiteY12" fmla="*/ 2776387 h 2932086"/>
              <a:gd name="connsiteX13" fmla="*/ 1079317 w 2932086"/>
              <a:gd name="connsiteY13" fmla="*/ 2527445 h 2932086"/>
              <a:gd name="connsiteX14" fmla="*/ 1226099 w 2932086"/>
              <a:gd name="connsiteY14" fmla="*/ 2527445 h 2932086"/>
              <a:gd name="connsiteX15" fmla="*/ 1204758 w 2932086"/>
              <a:gd name="connsiteY15" fmla="*/ 2572598 h 2932086"/>
              <a:gd name="connsiteX16" fmla="*/ 1190257 w 2932086"/>
              <a:gd name="connsiteY16" fmla="*/ 2603729 h 2932086"/>
              <a:gd name="connsiteX17" fmla="*/ 1044182 w 2932086"/>
              <a:gd name="connsiteY17" fmla="*/ 2603729 h 2932086"/>
              <a:gd name="connsiteX18" fmla="*/ 956834 w 2932086"/>
              <a:gd name="connsiteY18" fmla="*/ 2459190 h 2932086"/>
              <a:gd name="connsiteX19" fmla="*/ 977833 w 2932086"/>
              <a:gd name="connsiteY19" fmla="*/ 2490336 h 2932086"/>
              <a:gd name="connsiteX20" fmla="*/ 1018106 w 2932086"/>
              <a:gd name="connsiteY20" fmla="*/ 2517488 h 2932086"/>
              <a:gd name="connsiteX21" fmla="*/ 1062786 w 2932086"/>
              <a:gd name="connsiteY21" fmla="*/ 2526509 h 2932086"/>
              <a:gd name="connsiteX22" fmla="*/ 1027190 w 2932086"/>
              <a:gd name="connsiteY22" fmla="*/ 2603395 h 2932086"/>
              <a:gd name="connsiteX23" fmla="*/ 979203 w 2932086"/>
              <a:gd name="connsiteY23" fmla="*/ 2596140 h 2932086"/>
              <a:gd name="connsiteX24" fmla="*/ 935019 w 2932086"/>
              <a:gd name="connsiteY24" fmla="*/ 2574899 h 2932086"/>
              <a:gd name="connsiteX25" fmla="*/ 913092 w 2932086"/>
              <a:gd name="connsiteY25" fmla="*/ 2554975 h 2932086"/>
              <a:gd name="connsiteX26" fmla="*/ 933702 w 2932086"/>
              <a:gd name="connsiteY26" fmla="*/ 2509986 h 2932086"/>
              <a:gd name="connsiteX27" fmla="*/ 1131523 w 2932086"/>
              <a:gd name="connsiteY27" fmla="*/ 2290868 h 2932086"/>
              <a:gd name="connsiteX28" fmla="*/ 1110262 w 2932086"/>
              <a:gd name="connsiteY28" fmla="*/ 2338376 h 2932086"/>
              <a:gd name="connsiteX29" fmla="*/ 1080430 w 2932086"/>
              <a:gd name="connsiteY29" fmla="*/ 2406146 h 2932086"/>
              <a:gd name="connsiteX30" fmla="*/ 1079137 w 2932086"/>
              <a:gd name="connsiteY30" fmla="*/ 2409193 h 2932086"/>
              <a:gd name="connsiteX31" fmla="*/ 1060890 w 2932086"/>
              <a:gd name="connsiteY31" fmla="*/ 2392494 h 2932086"/>
              <a:gd name="connsiteX32" fmla="*/ 1051064 w 2932086"/>
              <a:gd name="connsiteY32" fmla="*/ 2362464 h 2932086"/>
              <a:gd name="connsiteX33" fmla="*/ 1127430 w 2932086"/>
              <a:gd name="connsiteY33" fmla="*/ 2291378 h 2932086"/>
              <a:gd name="connsiteX34" fmla="*/ 1189375 w 2932086"/>
              <a:gd name="connsiteY34" fmla="*/ 2286969 h 2932086"/>
              <a:gd name="connsiteX35" fmla="*/ 1224768 w 2932086"/>
              <a:gd name="connsiteY35" fmla="*/ 2291378 h 2932086"/>
              <a:gd name="connsiteX36" fmla="*/ 1301134 w 2932086"/>
              <a:gd name="connsiteY36" fmla="*/ 2362464 h 2932086"/>
              <a:gd name="connsiteX37" fmla="*/ 1292300 w 2932086"/>
              <a:gd name="connsiteY37" fmla="*/ 2389464 h 2932086"/>
              <a:gd name="connsiteX38" fmla="*/ 1290441 w 2932086"/>
              <a:gd name="connsiteY38" fmla="*/ 2393288 h 2932086"/>
              <a:gd name="connsiteX39" fmla="*/ 1264512 w 2932086"/>
              <a:gd name="connsiteY39" fmla="*/ 2417017 h 2932086"/>
              <a:gd name="connsiteX40" fmla="*/ 1176099 w 2932086"/>
              <a:gd name="connsiteY40" fmla="*/ 2439613 h 2932086"/>
              <a:gd name="connsiteX41" fmla="*/ 1127430 w 2932086"/>
              <a:gd name="connsiteY41" fmla="*/ 2433550 h 2932086"/>
              <a:gd name="connsiteX42" fmla="*/ 1123217 w 2932086"/>
              <a:gd name="connsiteY42" fmla="*/ 2431798 h 2932086"/>
              <a:gd name="connsiteX43" fmla="*/ 1157454 w 2932086"/>
              <a:gd name="connsiteY43" fmla="*/ 2357065 h 2932086"/>
              <a:gd name="connsiteX44" fmla="*/ 1175076 w 2932086"/>
              <a:gd name="connsiteY44" fmla="*/ 2285443 h 2932086"/>
              <a:gd name="connsiteX45" fmla="*/ 1144370 w 2932086"/>
              <a:gd name="connsiteY45" fmla="*/ 2351023 h 2932086"/>
              <a:gd name="connsiteX46" fmla="*/ 1109441 w 2932086"/>
              <a:gd name="connsiteY46" fmla="*/ 2426067 h 2932086"/>
              <a:gd name="connsiteX47" fmla="*/ 1087686 w 2932086"/>
              <a:gd name="connsiteY47" fmla="*/ 2417017 h 2932086"/>
              <a:gd name="connsiteX48" fmla="*/ 1083645 w 2932086"/>
              <a:gd name="connsiteY48" fmla="*/ 2413319 h 2932086"/>
              <a:gd name="connsiteX49" fmla="*/ 1085957 w 2932086"/>
              <a:gd name="connsiteY49" fmla="*/ 2408699 h 2932086"/>
              <a:gd name="connsiteX50" fmla="*/ 1118201 w 2932086"/>
              <a:gd name="connsiteY50" fmla="*/ 2342042 h 2932086"/>
              <a:gd name="connsiteX51" fmla="*/ 1143266 w 2932086"/>
              <a:gd name="connsiteY51" fmla="*/ 2289405 h 2932086"/>
              <a:gd name="connsiteX52" fmla="*/ 1745694 w 2932086"/>
              <a:gd name="connsiteY52" fmla="*/ 2285315 h 2932086"/>
              <a:gd name="connsiteX53" fmla="*/ 1870729 w 2932086"/>
              <a:gd name="connsiteY53" fmla="*/ 2362464 h 2932086"/>
              <a:gd name="connsiteX54" fmla="*/ 1745694 w 2932086"/>
              <a:gd name="connsiteY54" fmla="*/ 2439613 h 2932086"/>
              <a:gd name="connsiteX55" fmla="*/ 1620659 w 2932086"/>
              <a:gd name="connsiteY55" fmla="*/ 2362464 h 2932086"/>
              <a:gd name="connsiteX56" fmla="*/ 1745694 w 2932086"/>
              <a:gd name="connsiteY56" fmla="*/ 2285315 h 2932086"/>
              <a:gd name="connsiteX57" fmla="*/ 613510 w 2932086"/>
              <a:gd name="connsiteY57" fmla="*/ 2157216 h 2932086"/>
              <a:gd name="connsiteX58" fmla="*/ 622673 w 2932086"/>
              <a:gd name="connsiteY58" fmla="*/ 2180471 h 2932086"/>
              <a:gd name="connsiteX59" fmla="*/ 740782 w 2932086"/>
              <a:gd name="connsiteY59" fmla="*/ 2330996 h 2932086"/>
              <a:gd name="connsiteX60" fmla="*/ 764726 w 2932086"/>
              <a:gd name="connsiteY60" fmla="*/ 2345523 h 2932086"/>
              <a:gd name="connsiteX61" fmla="*/ 756129 w 2932086"/>
              <a:gd name="connsiteY61" fmla="*/ 2365788 h 2932086"/>
              <a:gd name="connsiteX62" fmla="*/ 750720 w 2932086"/>
              <a:gd name="connsiteY62" fmla="*/ 2381259 h 2932086"/>
              <a:gd name="connsiteX63" fmla="*/ 758990 w 2932086"/>
              <a:gd name="connsiteY63" fmla="*/ 2367109 h 2932086"/>
              <a:gd name="connsiteX64" fmla="*/ 768612 w 2932086"/>
              <a:gd name="connsiteY64" fmla="*/ 2347881 h 2932086"/>
              <a:gd name="connsiteX65" fmla="*/ 825327 w 2932086"/>
              <a:gd name="connsiteY65" fmla="*/ 2382290 h 2932086"/>
              <a:gd name="connsiteX66" fmla="*/ 816969 w 2932086"/>
              <a:gd name="connsiteY66" fmla="*/ 2400779 h 2932086"/>
              <a:gd name="connsiteX67" fmla="*/ 789297 w 2932086"/>
              <a:gd name="connsiteY67" fmla="*/ 2462609 h 2932086"/>
              <a:gd name="connsiteX68" fmla="*/ 747376 w 2932086"/>
              <a:gd name="connsiteY68" fmla="*/ 2441148 h 2932086"/>
              <a:gd name="connsiteX69" fmla="*/ 683853 w 2932086"/>
              <a:gd name="connsiteY69" fmla="*/ 2395985 h 2932086"/>
              <a:gd name="connsiteX70" fmla="*/ 631850 w 2932086"/>
              <a:gd name="connsiteY70" fmla="*/ 2346407 h 2932086"/>
              <a:gd name="connsiteX71" fmla="*/ 598259 w 2932086"/>
              <a:gd name="connsiteY71" fmla="*/ 2371526 h 2932086"/>
              <a:gd name="connsiteX72" fmla="*/ 517261 w 2932086"/>
              <a:gd name="connsiteY72" fmla="*/ 2445142 h 2932086"/>
              <a:gd name="connsiteX73" fmla="*/ 598259 w 2932086"/>
              <a:gd name="connsiteY73" fmla="*/ 2518758 h 2932086"/>
              <a:gd name="connsiteX74" fmla="*/ 726527 w 2932086"/>
              <a:gd name="connsiteY74" fmla="*/ 2607644 h 2932086"/>
              <a:gd name="connsiteX75" fmla="*/ 723390 w 2932086"/>
              <a:gd name="connsiteY75" fmla="*/ 2616617 h 2932086"/>
              <a:gd name="connsiteX76" fmla="*/ 728027 w 2932086"/>
              <a:gd name="connsiteY76" fmla="*/ 2608683 h 2932086"/>
              <a:gd name="connsiteX77" fmla="*/ 786983 w 2932086"/>
              <a:gd name="connsiteY77" fmla="*/ 2649538 h 2932086"/>
              <a:gd name="connsiteX78" fmla="*/ 841170 w 2932086"/>
              <a:gd name="connsiteY78" fmla="*/ 2674818 h 2932086"/>
              <a:gd name="connsiteX79" fmla="*/ 797281 w 2932086"/>
              <a:gd name="connsiteY79" fmla="*/ 2769614 h 2932086"/>
              <a:gd name="connsiteX80" fmla="*/ 767240 w 2932086"/>
              <a:gd name="connsiteY80" fmla="*/ 2755143 h 2932086"/>
              <a:gd name="connsiteX81" fmla="*/ 646365 w 2932086"/>
              <a:gd name="connsiteY81" fmla="*/ 2681709 h 2932086"/>
              <a:gd name="connsiteX82" fmla="*/ 603389 w 2932086"/>
              <a:gd name="connsiteY82" fmla="*/ 2649572 h 2932086"/>
              <a:gd name="connsiteX83" fmla="*/ 611957 w 2932086"/>
              <a:gd name="connsiteY83" fmla="*/ 2630004 h 2932086"/>
              <a:gd name="connsiteX84" fmla="*/ 642107 w 2932086"/>
              <a:gd name="connsiteY84" fmla="*/ 2554284 h 2932086"/>
              <a:gd name="connsiteX85" fmla="*/ 604018 w 2932086"/>
              <a:gd name="connsiteY85" fmla="*/ 2626338 h 2932086"/>
              <a:gd name="connsiteX86" fmla="*/ 595567 w 2932086"/>
              <a:gd name="connsiteY86" fmla="*/ 2643723 h 2932086"/>
              <a:gd name="connsiteX87" fmla="*/ 533504 w 2932086"/>
              <a:gd name="connsiteY87" fmla="*/ 2597313 h 2932086"/>
              <a:gd name="connsiteX88" fmla="*/ 445860 w 2932086"/>
              <a:gd name="connsiteY88" fmla="*/ 2517657 h 2932086"/>
              <a:gd name="connsiteX89" fmla="*/ 450811 w 2932086"/>
              <a:gd name="connsiteY89" fmla="*/ 2507306 h 2932086"/>
              <a:gd name="connsiteX90" fmla="*/ 485401 w 2932086"/>
              <a:gd name="connsiteY90" fmla="*/ 2434119 h 2932086"/>
              <a:gd name="connsiteX91" fmla="*/ 560580 w 2932086"/>
              <a:gd name="connsiteY91" fmla="*/ 2272724 h 2932086"/>
              <a:gd name="connsiteX92" fmla="*/ 570428 w 2932086"/>
              <a:gd name="connsiteY92" fmla="*/ 2265360 h 2932086"/>
              <a:gd name="connsiteX93" fmla="*/ 566853 w 2932086"/>
              <a:gd name="connsiteY93" fmla="*/ 2259140 h 2932086"/>
              <a:gd name="connsiteX94" fmla="*/ 968359 w 2932086"/>
              <a:gd name="connsiteY94" fmla="*/ 2068145 h 2932086"/>
              <a:gd name="connsiteX95" fmla="*/ 922452 w 2932086"/>
              <a:gd name="connsiteY95" fmla="*/ 2168354 h 2932086"/>
              <a:gd name="connsiteX96" fmla="*/ 865923 w 2932086"/>
              <a:gd name="connsiteY96" fmla="*/ 2292488 h 2932086"/>
              <a:gd name="connsiteX97" fmla="*/ 860592 w 2932086"/>
              <a:gd name="connsiteY97" fmla="*/ 2304281 h 2932086"/>
              <a:gd name="connsiteX98" fmla="*/ 860592 w 2932086"/>
              <a:gd name="connsiteY98" fmla="*/ 2298929 h 2932086"/>
              <a:gd name="connsiteX99" fmla="*/ 949866 w 2932086"/>
              <a:gd name="connsiteY99" fmla="*/ 2083403 h 2932086"/>
              <a:gd name="connsiteX100" fmla="*/ 239395 w 2932086"/>
              <a:gd name="connsiteY100" fmla="*/ 2062084 h 2932086"/>
              <a:gd name="connsiteX101" fmla="*/ 282549 w 2932086"/>
              <a:gd name="connsiteY101" fmla="*/ 2145103 h 2932086"/>
              <a:gd name="connsiteX102" fmla="*/ 413329 w 2932086"/>
              <a:gd name="connsiteY102" fmla="*/ 2333827 h 2932086"/>
              <a:gd name="connsiteX103" fmla="*/ 447356 w 2932086"/>
              <a:gd name="connsiteY103" fmla="*/ 2371267 h 2932086"/>
              <a:gd name="connsiteX104" fmla="*/ 533504 w 2932086"/>
              <a:gd name="connsiteY104" fmla="*/ 2292970 h 2932086"/>
              <a:gd name="connsiteX105" fmla="*/ 534509 w 2932086"/>
              <a:gd name="connsiteY105" fmla="*/ 2292219 h 2932086"/>
              <a:gd name="connsiteX106" fmla="*/ 472317 w 2932086"/>
              <a:gd name="connsiteY106" fmla="*/ 2428077 h 2932086"/>
              <a:gd name="connsiteX107" fmla="*/ 439036 w 2932086"/>
              <a:gd name="connsiteY107" fmla="*/ 2501868 h 2932086"/>
              <a:gd name="connsiteX108" fmla="*/ 435996 w 2932086"/>
              <a:gd name="connsiteY108" fmla="*/ 2508693 h 2932086"/>
              <a:gd name="connsiteX109" fmla="*/ 429394 w 2932086"/>
              <a:gd name="connsiteY109" fmla="*/ 2502692 h 2932086"/>
              <a:gd name="connsiteX110" fmla="*/ 250377 w 2932086"/>
              <a:gd name="connsiteY110" fmla="*/ 2285722 h 2932086"/>
              <a:gd name="connsiteX111" fmla="*/ 184622 w 2932086"/>
              <a:gd name="connsiteY111" fmla="*/ 2177485 h 2932086"/>
              <a:gd name="connsiteX112" fmla="*/ 221123 w 2932086"/>
              <a:gd name="connsiteY112" fmla="*/ 2100831 h 2932086"/>
              <a:gd name="connsiteX113" fmla="*/ 1071303 w 2932086"/>
              <a:gd name="connsiteY113" fmla="*/ 2010460 h 2932086"/>
              <a:gd name="connsiteX114" fmla="*/ 1015954 w 2932086"/>
              <a:gd name="connsiteY114" fmla="*/ 2131371 h 2932086"/>
              <a:gd name="connsiteX115" fmla="*/ 1007727 w 2932086"/>
              <a:gd name="connsiteY115" fmla="*/ 2136917 h 2932086"/>
              <a:gd name="connsiteX116" fmla="*/ 945371 w 2932086"/>
              <a:gd name="connsiteY116" fmla="*/ 2252575 h 2932086"/>
              <a:gd name="connsiteX117" fmla="*/ 940767 w 2932086"/>
              <a:gd name="connsiteY117" fmla="*/ 2298242 h 2932086"/>
              <a:gd name="connsiteX118" fmla="*/ 937525 w 2932086"/>
              <a:gd name="connsiteY118" fmla="*/ 2305520 h 2932086"/>
              <a:gd name="connsiteX119" fmla="*/ 884031 w 2932086"/>
              <a:gd name="connsiteY119" fmla="*/ 2434553 h 2932086"/>
              <a:gd name="connsiteX120" fmla="*/ 922120 w 2932086"/>
              <a:gd name="connsiteY120" fmla="*/ 2362499 h 2932086"/>
              <a:gd name="connsiteX121" fmla="*/ 940723 w 2932086"/>
              <a:gd name="connsiteY121" fmla="*/ 2324232 h 2932086"/>
              <a:gd name="connsiteX122" fmla="*/ 940723 w 2932086"/>
              <a:gd name="connsiteY122" fmla="*/ 2400745 h 2932086"/>
              <a:gd name="connsiteX123" fmla="*/ 949224 w 2932086"/>
              <a:gd name="connsiteY123" fmla="*/ 2442849 h 2932086"/>
              <a:gd name="connsiteX124" fmla="*/ 920619 w 2932086"/>
              <a:gd name="connsiteY124" fmla="*/ 2503943 h 2932086"/>
              <a:gd name="connsiteX125" fmla="*/ 901689 w 2932086"/>
              <a:gd name="connsiteY125" fmla="*/ 2544614 h 2932086"/>
              <a:gd name="connsiteX126" fmla="*/ 899140 w 2932086"/>
              <a:gd name="connsiteY126" fmla="*/ 2542298 h 2932086"/>
              <a:gd name="connsiteX127" fmla="*/ 873858 w 2932086"/>
              <a:gd name="connsiteY127" fmla="*/ 2500628 h 2932086"/>
              <a:gd name="connsiteX128" fmla="*/ 872536 w 2932086"/>
              <a:gd name="connsiteY128" fmla="*/ 2494078 h 2932086"/>
              <a:gd name="connsiteX129" fmla="*/ 817239 w 2932086"/>
              <a:gd name="connsiteY129" fmla="*/ 2476913 h 2932086"/>
              <a:gd name="connsiteX130" fmla="*/ 797721 w 2932086"/>
              <a:gd name="connsiteY130" fmla="*/ 2466921 h 2932086"/>
              <a:gd name="connsiteX131" fmla="*/ 827009 w 2932086"/>
              <a:gd name="connsiteY131" fmla="*/ 2405415 h 2932086"/>
              <a:gd name="connsiteX132" fmla="*/ 835114 w 2932086"/>
              <a:gd name="connsiteY132" fmla="*/ 2388228 h 2932086"/>
              <a:gd name="connsiteX133" fmla="*/ 850678 w 2932086"/>
              <a:gd name="connsiteY133" fmla="*/ 2397671 h 2932086"/>
              <a:gd name="connsiteX134" fmla="*/ 860592 w 2932086"/>
              <a:gd name="connsiteY134" fmla="*/ 2400749 h 2932086"/>
              <a:gd name="connsiteX135" fmla="*/ 860592 w 2932086"/>
              <a:gd name="connsiteY135" fmla="*/ 2334199 h 2932086"/>
              <a:gd name="connsiteX136" fmla="*/ 877698 w 2932086"/>
              <a:gd name="connsiteY136" fmla="*/ 2297925 h 2932086"/>
              <a:gd name="connsiteX137" fmla="*/ 935535 w 2932086"/>
              <a:gd name="connsiteY137" fmla="*/ 2174395 h 2932086"/>
              <a:gd name="connsiteX138" fmla="*/ 995291 w 2932086"/>
              <a:gd name="connsiteY138" fmla="*/ 2046013 h 2932086"/>
              <a:gd name="connsiteX139" fmla="*/ 1046750 w 2932086"/>
              <a:gd name="connsiteY139" fmla="*/ 2018082 h 2932086"/>
              <a:gd name="connsiteX140" fmla="*/ 1321044 w 2932086"/>
              <a:gd name="connsiteY140" fmla="*/ 1994129 h 2932086"/>
              <a:gd name="connsiteX141" fmla="*/ 1605547 w 2932086"/>
              <a:gd name="connsiteY141" fmla="*/ 1994129 h 2932086"/>
              <a:gd name="connsiteX142" fmla="*/ 1570829 w 2932086"/>
              <a:gd name="connsiteY142" fmla="*/ 2069913 h 2932086"/>
              <a:gd name="connsiteX143" fmla="*/ 1287430 w 2932086"/>
              <a:gd name="connsiteY143" fmla="*/ 2069913 h 2932086"/>
              <a:gd name="connsiteX144" fmla="*/ 1302993 w 2932086"/>
              <a:gd name="connsiteY144" fmla="*/ 2035137 h 2932086"/>
              <a:gd name="connsiteX145" fmla="*/ 1282086 w 2932086"/>
              <a:gd name="connsiteY145" fmla="*/ 1994129 h 2932086"/>
              <a:gd name="connsiteX146" fmla="*/ 1313117 w 2932086"/>
              <a:gd name="connsiteY146" fmla="*/ 1994129 h 2932086"/>
              <a:gd name="connsiteX147" fmla="*/ 1295054 w 2932086"/>
              <a:gd name="connsiteY147" fmla="*/ 2031471 h 2932086"/>
              <a:gd name="connsiteX148" fmla="*/ 1276749 w 2932086"/>
              <a:gd name="connsiteY148" fmla="*/ 2069913 h 2932086"/>
              <a:gd name="connsiteX149" fmla="*/ 1246681 w 2932086"/>
              <a:gd name="connsiteY149" fmla="*/ 2069913 h 2932086"/>
              <a:gd name="connsiteX150" fmla="*/ 1268885 w 2932086"/>
              <a:gd name="connsiteY150" fmla="*/ 2022489 h 2932086"/>
              <a:gd name="connsiteX151" fmla="*/ 1165392 w 2932086"/>
              <a:gd name="connsiteY151" fmla="*/ 1994129 h 2932086"/>
              <a:gd name="connsiteX152" fmla="*/ 1266025 w 2932086"/>
              <a:gd name="connsiteY152" fmla="*/ 1994129 h 2932086"/>
              <a:gd name="connsiteX153" fmla="*/ 1255801 w 2932086"/>
              <a:gd name="connsiteY153" fmla="*/ 2016447 h 2932086"/>
              <a:gd name="connsiteX154" fmla="*/ 1231454 w 2932086"/>
              <a:gd name="connsiteY154" fmla="*/ 2069913 h 2932086"/>
              <a:gd name="connsiteX155" fmla="*/ 1169489 w 2932086"/>
              <a:gd name="connsiteY155" fmla="*/ 2069913 h 2932086"/>
              <a:gd name="connsiteX156" fmla="*/ 1126788 w 2932086"/>
              <a:gd name="connsiteY156" fmla="*/ 2078534 h 2932086"/>
              <a:gd name="connsiteX157" fmla="*/ 1127357 w 2932086"/>
              <a:gd name="connsiteY157" fmla="*/ 2077194 h 2932086"/>
              <a:gd name="connsiteX158" fmla="*/ 1132765 w 2932086"/>
              <a:gd name="connsiteY158" fmla="*/ 2061722 h 2932086"/>
              <a:gd name="connsiteX159" fmla="*/ 1124495 w 2932086"/>
              <a:gd name="connsiteY159" fmla="*/ 2075872 h 2932086"/>
              <a:gd name="connsiteX160" fmla="*/ 1122755 w 2932086"/>
              <a:gd name="connsiteY160" fmla="*/ 2079348 h 2932086"/>
              <a:gd name="connsiteX161" fmla="*/ 1080443 w 2932086"/>
              <a:gd name="connsiteY161" fmla="*/ 2087891 h 2932086"/>
              <a:gd name="connsiteX162" fmla="*/ 1039552 w 2932086"/>
              <a:gd name="connsiteY162" fmla="*/ 2115461 h 2932086"/>
              <a:gd name="connsiteX163" fmla="*/ 1090912 w 2932086"/>
              <a:gd name="connsiteY163" fmla="*/ 2005199 h 2932086"/>
              <a:gd name="connsiteX164" fmla="*/ 1091353 w 2932086"/>
              <a:gd name="connsiteY164" fmla="*/ 2004237 h 2932086"/>
              <a:gd name="connsiteX165" fmla="*/ 1103964 w 2932086"/>
              <a:gd name="connsiteY165" fmla="*/ 2000322 h 2932086"/>
              <a:gd name="connsiteX166" fmla="*/ 1165392 w 2932086"/>
              <a:gd name="connsiteY166" fmla="*/ 1994129 h 2932086"/>
              <a:gd name="connsiteX167" fmla="*/ 129240 w 2932086"/>
              <a:gd name="connsiteY167" fmla="*/ 1734884 h 2932086"/>
              <a:gd name="connsiteX168" fmla="*/ 149056 w 2932086"/>
              <a:gd name="connsiteY168" fmla="*/ 1823295 h 2932086"/>
              <a:gd name="connsiteX169" fmla="*/ 229235 w 2932086"/>
              <a:gd name="connsiteY169" fmla="*/ 2042537 h 2932086"/>
              <a:gd name="connsiteX170" fmla="*/ 232500 w 2932086"/>
              <a:gd name="connsiteY170" fmla="*/ 2048819 h 2932086"/>
              <a:gd name="connsiteX171" fmla="*/ 211083 w 2932086"/>
              <a:gd name="connsiteY171" fmla="*/ 2096194 h 2932086"/>
              <a:gd name="connsiteX172" fmla="*/ 178910 w 2932086"/>
              <a:gd name="connsiteY172" fmla="*/ 2168083 h 2932086"/>
              <a:gd name="connsiteX173" fmla="*/ 176944 w 2932086"/>
              <a:gd name="connsiteY173" fmla="*/ 2164846 h 2932086"/>
              <a:gd name="connsiteX174" fmla="*/ 65911 w 2932086"/>
              <a:gd name="connsiteY174" fmla="*/ 1902000 h 2932086"/>
              <a:gd name="connsiteX175" fmla="*/ 60884 w 2932086"/>
              <a:gd name="connsiteY175" fmla="*/ 1882452 h 2932086"/>
              <a:gd name="connsiteX176" fmla="*/ 107443 w 2932086"/>
              <a:gd name="connsiteY176" fmla="*/ 1782499 h 2932086"/>
              <a:gd name="connsiteX177" fmla="*/ 578771 w 2932086"/>
              <a:gd name="connsiteY177" fmla="*/ 1662385 h 2932086"/>
              <a:gd name="connsiteX178" fmla="*/ 578771 w 2932086"/>
              <a:gd name="connsiteY178" fmla="*/ 1756717 h 2932086"/>
              <a:gd name="connsiteX179" fmla="*/ 682435 w 2932086"/>
              <a:gd name="connsiteY179" fmla="*/ 1756717 h 2932086"/>
              <a:gd name="connsiteX180" fmla="*/ 673967 w 2932086"/>
              <a:gd name="connsiteY180" fmla="*/ 1775493 h 2932086"/>
              <a:gd name="connsiteX181" fmla="*/ 645267 w 2932086"/>
              <a:gd name="connsiteY181" fmla="*/ 1839922 h 2932086"/>
              <a:gd name="connsiteX182" fmla="*/ 635822 w 2932086"/>
              <a:gd name="connsiteY182" fmla="*/ 1861492 h 2932086"/>
              <a:gd name="connsiteX183" fmla="*/ 578771 w 2932086"/>
              <a:gd name="connsiteY183" fmla="*/ 1861492 h 2932086"/>
              <a:gd name="connsiteX184" fmla="*/ 578771 w 2932086"/>
              <a:gd name="connsiteY184" fmla="*/ 1987458 h 2932086"/>
              <a:gd name="connsiteX185" fmla="*/ 598786 w 2932086"/>
              <a:gd name="connsiteY185" fmla="*/ 2119847 h 2932086"/>
              <a:gd name="connsiteX186" fmla="*/ 606004 w 2932086"/>
              <a:gd name="connsiteY186" fmla="*/ 2138166 h 2932086"/>
              <a:gd name="connsiteX187" fmla="*/ 557353 w 2932086"/>
              <a:gd name="connsiteY187" fmla="*/ 2242611 h 2932086"/>
              <a:gd name="connsiteX188" fmla="*/ 540497 w 2932086"/>
              <a:gd name="connsiteY188" fmla="*/ 2213285 h 2932086"/>
              <a:gd name="connsiteX189" fmla="*/ 487211 w 2932086"/>
              <a:gd name="connsiteY189" fmla="*/ 1979016 h 2932086"/>
              <a:gd name="connsiteX190" fmla="*/ 487211 w 2932086"/>
              <a:gd name="connsiteY190" fmla="*/ 1858132 h 2932086"/>
              <a:gd name="connsiteX191" fmla="*/ 495564 w 2932086"/>
              <a:gd name="connsiteY191" fmla="*/ 1840420 h 2932086"/>
              <a:gd name="connsiteX192" fmla="*/ 553401 w 2932086"/>
              <a:gd name="connsiteY192" fmla="*/ 1716891 h 2932086"/>
              <a:gd name="connsiteX193" fmla="*/ 1824704 w 2932086"/>
              <a:gd name="connsiteY193" fmla="*/ 1554881 h 2932086"/>
              <a:gd name="connsiteX194" fmla="*/ 1853077 w 2932086"/>
              <a:gd name="connsiteY194" fmla="*/ 1607153 h 2932086"/>
              <a:gd name="connsiteX195" fmla="*/ 2134373 w 2932086"/>
              <a:gd name="connsiteY195" fmla="*/ 1756717 h 2932086"/>
              <a:gd name="connsiteX196" fmla="*/ 2324281 w 2932086"/>
              <a:gd name="connsiteY196" fmla="*/ 1756717 h 2932086"/>
              <a:gd name="connsiteX197" fmla="*/ 2303230 w 2932086"/>
              <a:gd name="connsiteY197" fmla="*/ 1802704 h 2932086"/>
              <a:gd name="connsiteX198" fmla="*/ 2276715 w 2932086"/>
              <a:gd name="connsiteY198" fmla="*/ 1861492 h 2932086"/>
              <a:gd name="connsiteX199" fmla="*/ 2119831 w 2932086"/>
              <a:gd name="connsiteY199" fmla="*/ 1861492 h 2932086"/>
              <a:gd name="connsiteX200" fmla="*/ 1818234 w 2932086"/>
              <a:gd name="connsiteY200" fmla="*/ 1736567 h 2932086"/>
              <a:gd name="connsiteX201" fmla="*/ 1768850 w 2932086"/>
              <a:gd name="connsiteY201" fmla="*/ 1676713 h 2932086"/>
              <a:gd name="connsiteX202" fmla="*/ 1776545 w 2932086"/>
              <a:gd name="connsiteY202" fmla="*/ 1660005 h 2932086"/>
              <a:gd name="connsiteX203" fmla="*/ 1211591 w 2932086"/>
              <a:gd name="connsiteY203" fmla="*/ 1400646 h 2932086"/>
              <a:gd name="connsiteX204" fmla="*/ 1211591 w 2932086"/>
              <a:gd name="connsiteY204" fmla="*/ 1434970 h 2932086"/>
              <a:gd name="connsiteX205" fmla="*/ 1086666 w 2932086"/>
              <a:gd name="connsiteY205" fmla="*/ 1736567 h 2932086"/>
              <a:gd name="connsiteX206" fmla="*/ 1038572 w 2932086"/>
              <a:gd name="connsiteY206" fmla="*/ 1776248 h 2932086"/>
              <a:gd name="connsiteX207" fmla="*/ 1094459 w 2932086"/>
              <a:gd name="connsiteY207" fmla="*/ 1655534 h 2932086"/>
              <a:gd name="connsiteX208" fmla="*/ 1162159 w 2932086"/>
              <a:gd name="connsiteY208" fmla="*/ 1508548 h 2932086"/>
              <a:gd name="connsiteX209" fmla="*/ 2928082 w 2932086"/>
              <a:gd name="connsiteY209" fmla="*/ 1386754 h 2932086"/>
              <a:gd name="connsiteX210" fmla="*/ 2932086 w 2932086"/>
              <a:gd name="connsiteY210" fmla="*/ 1466043 h 2932086"/>
              <a:gd name="connsiteX211" fmla="*/ 2902301 w 2932086"/>
              <a:gd name="connsiteY211" fmla="*/ 1761502 h 2932086"/>
              <a:gd name="connsiteX212" fmla="*/ 2898505 w 2932086"/>
              <a:gd name="connsiteY212" fmla="*/ 1776267 h 2932086"/>
              <a:gd name="connsiteX213" fmla="*/ 2891900 w 2932086"/>
              <a:gd name="connsiteY213" fmla="*/ 1791786 h 2932086"/>
              <a:gd name="connsiteX214" fmla="*/ 2878964 w 2932086"/>
              <a:gd name="connsiteY214" fmla="*/ 1827060 h 2932086"/>
              <a:gd name="connsiteX215" fmla="*/ 2884454 w 2932086"/>
              <a:gd name="connsiteY215" fmla="*/ 1818932 h 2932086"/>
              <a:gd name="connsiteX216" fmla="*/ 2890464 w 2932086"/>
              <a:gd name="connsiteY216" fmla="*/ 1807537 h 2932086"/>
              <a:gd name="connsiteX217" fmla="*/ 2866176 w 2932086"/>
              <a:gd name="connsiteY217" fmla="*/ 1902000 h 2932086"/>
              <a:gd name="connsiteX218" fmla="*/ 1466043 w 2932086"/>
              <a:gd name="connsiteY218" fmla="*/ 2932086 h 2932086"/>
              <a:gd name="connsiteX219" fmla="*/ 1170584 w 2932086"/>
              <a:gd name="connsiteY219" fmla="*/ 2902301 h 2932086"/>
              <a:gd name="connsiteX220" fmla="*/ 1079360 w 2932086"/>
              <a:gd name="connsiteY220" fmla="*/ 2878845 h 2932086"/>
              <a:gd name="connsiteX221" fmla="*/ 1124495 w 2932086"/>
              <a:gd name="connsiteY221" fmla="*/ 2781949 h 2932086"/>
              <a:gd name="connsiteX222" fmla="*/ 1224550 w 2932086"/>
              <a:gd name="connsiteY222" fmla="*/ 2808976 h 2932086"/>
              <a:gd name="connsiteX223" fmla="*/ 1466043 w 2932086"/>
              <a:gd name="connsiteY223" fmla="*/ 2830284 h 2932086"/>
              <a:gd name="connsiteX224" fmla="*/ 2333827 w 2932086"/>
              <a:gd name="connsiteY224" fmla="*/ 2518758 h 2932086"/>
              <a:gd name="connsiteX225" fmla="*/ 2414825 w 2932086"/>
              <a:gd name="connsiteY225" fmla="*/ 2445142 h 2932086"/>
              <a:gd name="connsiteX226" fmla="*/ 2333827 w 2932086"/>
              <a:gd name="connsiteY226" fmla="*/ 2371526 h 2932086"/>
              <a:gd name="connsiteX227" fmla="*/ 2296685 w 2932086"/>
              <a:gd name="connsiteY227" fmla="*/ 2343752 h 2932086"/>
              <a:gd name="connsiteX228" fmla="*/ 2241897 w 2932086"/>
              <a:gd name="connsiteY228" fmla="*/ 2395985 h 2932086"/>
              <a:gd name="connsiteX229" fmla="*/ 2108510 w 2932086"/>
              <a:gd name="connsiteY229" fmla="*/ 2476913 h 2932086"/>
              <a:gd name="connsiteX230" fmla="*/ 2053217 w 2932086"/>
              <a:gd name="connsiteY230" fmla="*/ 2494077 h 2932086"/>
              <a:gd name="connsiteX231" fmla="*/ 2051894 w 2932086"/>
              <a:gd name="connsiteY231" fmla="*/ 2500628 h 2932086"/>
              <a:gd name="connsiteX232" fmla="*/ 1896350 w 2932086"/>
              <a:gd name="connsiteY232" fmla="*/ 2603729 h 2932086"/>
              <a:gd name="connsiteX233" fmla="*/ 1206356 w 2932086"/>
              <a:gd name="connsiteY233" fmla="*/ 2603729 h 2932086"/>
              <a:gd name="connsiteX234" fmla="*/ 1217841 w 2932086"/>
              <a:gd name="connsiteY234" fmla="*/ 2578640 h 2932086"/>
              <a:gd name="connsiteX235" fmla="*/ 1240931 w 2932086"/>
              <a:gd name="connsiteY235" fmla="*/ 2527445 h 2932086"/>
              <a:gd name="connsiteX236" fmla="*/ 1366949 w 2932086"/>
              <a:gd name="connsiteY236" fmla="*/ 2527445 h 2932086"/>
              <a:gd name="connsiteX237" fmla="*/ 1365107 w 2932086"/>
              <a:gd name="connsiteY237" fmla="*/ 2532715 h 2932086"/>
              <a:gd name="connsiteX238" fmla="*/ 1368186 w 2932086"/>
              <a:gd name="connsiteY238" fmla="*/ 2527445 h 2932086"/>
              <a:gd name="connsiteX239" fmla="*/ 1858329 w 2932086"/>
              <a:gd name="connsiteY239" fmla="*/ 2527445 h 2932086"/>
              <a:gd name="connsiteX240" fmla="*/ 1985029 w 2932086"/>
              <a:gd name="connsiteY240" fmla="*/ 2400745 h 2932086"/>
              <a:gd name="connsiteX241" fmla="*/ 1985029 w 2932086"/>
              <a:gd name="connsiteY241" fmla="*/ 2298679 h 2932086"/>
              <a:gd name="connsiteX242" fmla="*/ 1756263 w 2932086"/>
              <a:gd name="connsiteY242" fmla="*/ 2069913 h 2932086"/>
              <a:gd name="connsiteX243" fmla="*/ 1586831 w 2932086"/>
              <a:gd name="connsiteY243" fmla="*/ 2069913 h 2932086"/>
              <a:gd name="connsiteX244" fmla="*/ 1622105 w 2932086"/>
              <a:gd name="connsiteY244" fmla="*/ 1994129 h 2932086"/>
              <a:gd name="connsiteX245" fmla="*/ 1760360 w 2932086"/>
              <a:gd name="connsiteY245" fmla="*/ 1994129 h 2932086"/>
              <a:gd name="connsiteX246" fmla="*/ 2065160 w 2932086"/>
              <a:gd name="connsiteY246" fmla="*/ 2298929 h 2932086"/>
              <a:gd name="connsiteX247" fmla="*/ 2065160 w 2932086"/>
              <a:gd name="connsiteY247" fmla="*/ 2400748 h 2932086"/>
              <a:gd name="connsiteX248" fmla="*/ 2075072 w 2932086"/>
              <a:gd name="connsiteY248" fmla="*/ 2397671 h 2932086"/>
              <a:gd name="connsiteX249" fmla="*/ 2346979 w 2932086"/>
              <a:gd name="connsiteY249" fmla="*/ 1987458 h 2932086"/>
              <a:gd name="connsiteX250" fmla="*/ 2346979 w 2932086"/>
              <a:gd name="connsiteY250" fmla="*/ 1861492 h 2932086"/>
              <a:gd name="connsiteX251" fmla="*/ 2291384 w 2932086"/>
              <a:gd name="connsiteY251" fmla="*/ 1861492 h 2932086"/>
              <a:gd name="connsiteX252" fmla="*/ 2316313 w 2932086"/>
              <a:gd name="connsiteY252" fmla="*/ 1808746 h 2932086"/>
              <a:gd name="connsiteX253" fmla="*/ 2340549 w 2932086"/>
              <a:gd name="connsiteY253" fmla="*/ 1756717 h 2932086"/>
              <a:gd name="connsiteX254" fmla="*/ 2346979 w 2932086"/>
              <a:gd name="connsiteY254" fmla="*/ 1756717 h 2932086"/>
              <a:gd name="connsiteX255" fmla="*/ 2346979 w 2932086"/>
              <a:gd name="connsiteY255" fmla="*/ 1742912 h 2932086"/>
              <a:gd name="connsiteX256" fmla="*/ 2394635 w 2932086"/>
              <a:gd name="connsiteY256" fmla="*/ 1640603 h 2932086"/>
              <a:gd name="connsiteX257" fmla="*/ 2438539 w 2932086"/>
              <a:gd name="connsiteY257" fmla="*/ 1544695 h 2932086"/>
              <a:gd name="connsiteX258" fmla="*/ 2438538 w 2932086"/>
              <a:gd name="connsiteY258" fmla="*/ 1979016 h 2932086"/>
              <a:gd name="connsiteX259" fmla="*/ 2385253 w 2932086"/>
              <a:gd name="connsiteY259" fmla="*/ 2213285 h 2932086"/>
              <a:gd name="connsiteX260" fmla="*/ 2357227 w 2932086"/>
              <a:gd name="connsiteY260" fmla="*/ 2262045 h 2932086"/>
              <a:gd name="connsiteX261" fmla="*/ 2398583 w 2932086"/>
              <a:gd name="connsiteY261" fmla="*/ 2292970 h 2932086"/>
              <a:gd name="connsiteX262" fmla="*/ 2484730 w 2932086"/>
              <a:gd name="connsiteY262" fmla="*/ 2371266 h 2932086"/>
              <a:gd name="connsiteX263" fmla="*/ 2518758 w 2932086"/>
              <a:gd name="connsiteY263" fmla="*/ 2333827 h 2932086"/>
              <a:gd name="connsiteX264" fmla="*/ 2808976 w 2932086"/>
              <a:gd name="connsiteY264" fmla="*/ 1707536 h 2932086"/>
              <a:gd name="connsiteX265" fmla="*/ 2821103 w 2932086"/>
              <a:gd name="connsiteY265" fmla="*/ 1616622 h 2932086"/>
              <a:gd name="connsiteX266" fmla="*/ 2840593 w 2932086"/>
              <a:gd name="connsiteY266" fmla="*/ 1574995 h 2932086"/>
              <a:gd name="connsiteX267" fmla="*/ 2904197 w 2932086"/>
              <a:gd name="connsiteY267" fmla="*/ 1438345 h 2932086"/>
              <a:gd name="connsiteX268" fmla="*/ 1795141 w 2932086"/>
              <a:gd name="connsiteY268" fmla="*/ 1339766 h 2932086"/>
              <a:gd name="connsiteX269" fmla="*/ 1795141 w 2932086"/>
              <a:gd name="connsiteY269" fmla="*/ 1417485 h 2932086"/>
              <a:gd name="connsiteX270" fmla="*/ 1802033 w 2932086"/>
              <a:gd name="connsiteY270" fmla="*/ 1485852 h 2932086"/>
              <a:gd name="connsiteX271" fmla="*/ 1817505 w 2932086"/>
              <a:gd name="connsiteY271" fmla="*/ 1535694 h 2932086"/>
              <a:gd name="connsiteX272" fmla="*/ 1762634 w 2932086"/>
              <a:gd name="connsiteY272" fmla="*/ 1653581 h 2932086"/>
              <a:gd name="connsiteX273" fmla="*/ 1759291 w 2932086"/>
              <a:gd name="connsiteY273" fmla="*/ 1660802 h 2932086"/>
              <a:gd name="connsiteX274" fmla="*/ 1726827 w 2932086"/>
              <a:gd name="connsiteY274" fmla="*/ 1600992 h 2932086"/>
              <a:gd name="connsiteX275" fmla="*/ 1705223 w 2932086"/>
              <a:gd name="connsiteY275" fmla="*/ 1531394 h 2932086"/>
              <a:gd name="connsiteX276" fmla="*/ 1711239 w 2932086"/>
              <a:gd name="connsiteY276" fmla="*/ 1518817 h 2932086"/>
              <a:gd name="connsiteX277" fmla="*/ 1745829 w 2932086"/>
              <a:gd name="connsiteY277" fmla="*/ 1445630 h 2932086"/>
              <a:gd name="connsiteX278" fmla="*/ 900469 w 2932086"/>
              <a:gd name="connsiteY278" fmla="*/ 1316380 h 2932086"/>
              <a:gd name="connsiteX279" fmla="*/ 903496 w 2932086"/>
              <a:gd name="connsiteY279" fmla="*/ 1316991 h 2932086"/>
              <a:gd name="connsiteX280" fmla="*/ 970816 w 2932086"/>
              <a:gd name="connsiteY280" fmla="*/ 1418553 h 2932086"/>
              <a:gd name="connsiteX281" fmla="*/ 860592 w 2932086"/>
              <a:gd name="connsiteY281" fmla="*/ 1528777 h 2932086"/>
              <a:gd name="connsiteX282" fmla="*/ 817688 w 2932086"/>
              <a:gd name="connsiteY282" fmla="*/ 1520115 h 2932086"/>
              <a:gd name="connsiteX283" fmla="*/ 809959 w 2932086"/>
              <a:gd name="connsiteY283" fmla="*/ 1514904 h 2932086"/>
              <a:gd name="connsiteX284" fmla="*/ 875859 w 2932086"/>
              <a:gd name="connsiteY284" fmla="*/ 1370944 h 2932086"/>
              <a:gd name="connsiteX285" fmla="*/ 2087534 w 2932086"/>
              <a:gd name="connsiteY285" fmla="*/ 1308329 h 2932086"/>
              <a:gd name="connsiteX286" fmla="*/ 2197758 w 2932086"/>
              <a:gd name="connsiteY286" fmla="*/ 1418553 h 2932086"/>
              <a:gd name="connsiteX287" fmla="*/ 2087534 w 2932086"/>
              <a:gd name="connsiteY287" fmla="*/ 1528777 h 2932086"/>
              <a:gd name="connsiteX288" fmla="*/ 1977310 w 2932086"/>
              <a:gd name="connsiteY288" fmla="*/ 1418553 h 2932086"/>
              <a:gd name="connsiteX289" fmla="*/ 2087534 w 2932086"/>
              <a:gd name="connsiteY289" fmla="*/ 1308329 h 2932086"/>
              <a:gd name="connsiteX290" fmla="*/ 860592 w 2932086"/>
              <a:gd name="connsiteY290" fmla="*/ 1308329 h 2932086"/>
              <a:gd name="connsiteX291" fmla="*/ 886995 w 2932086"/>
              <a:gd name="connsiteY291" fmla="*/ 1313660 h 2932086"/>
              <a:gd name="connsiteX292" fmla="*/ 862776 w 2932086"/>
              <a:gd name="connsiteY292" fmla="*/ 1364902 h 2932086"/>
              <a:gd name="connsiteX293" fmla="*/ 796980 w 2932086"/>
              <a:gd name="connsiteY293" fmla="*/ 1506154 h 2932086"/>
              <a:gd name="connsiteX294" fmla="*/ 782652 w 2932086"/>
              <a:gd name="connsiteY294" fmla="*/ 1496493 h 2932086"/>
              <a:gd name="connsiteX295" fmla="*/ 750368 w 2932086"/>
              <a:gd name="connsiteY295" fmla="*/ 1418553 h 2932086"/>
              <a:gd name="connsiteX296" fmla="*/ 860592 w 2932086"/>
              <a:gd name="connsiteY296" fmla="*/ 1308329 h 2932086"/>
              <a:gd name="connsiteX297" fmla="*/ 639502 w 2932086"/>
              <a:gd name="connsiteY297" fmla="*/ 1197363 h 2932086"/>
              <a:gd name="connsiteX298" fmla="*/ 606605 w 2932086"/>
              <a:gd name="connsiteY298" fmla="*/ 1298760 h 2932086"/>
              <a:gd name="connsiteX299" fmla="*/ 578771 w 2932086"/>
              <a:gd name="connsiteY299" fmla="*/ 1519711 h 2932086"/>
              <a:gd name="connsiteX300" fmla="*/ 578771 w 2932086"/>
              <a:gd name="connsiteY300" fmla="*/ 1626911 h 2932086"/>
              <a:gd name="connsiteX301" fmla="*/ 540317 w 2932086"/>
              <a:gd name="connsiteY301" fmla="*/ 1710849 h 2932086"/>
              <a:gd name="connsiteX302" fmla="*/ 487211 w 2932086"/>
              <a:gd name="connsiteY302" fmla="*/ 1827468 h 2932086"/>
              <a:gd name="connsiteX303" fmla="*/ 487211 w 2932086"/>
              <a:gd name="connsiteY303" fmla="*/ 1529927 h 2932086"/>
              <a:gd name="connsiteX304" fmla="*/ 528943 w 2932086"/>
              <a:gd name="connsiteY304" fmla="*/ 1439322 h 2932086"/>
              <a:gd name="connsiteX305" fmla="*/ 591720 w 2932086"/>
              <a:gd name="connsiteY305" fmla="*/ 1302289 h 2932086"/>
              <a:gd name="connsiteX306" fmla="*/ 1211591 w 2932086"/>
              <a:gd name="connsiteY306" fmla="*/ 1194272 h 2932086"/>
              <a:gd name="connsiteX307" fmla="*/ 1211591 w 2932086"/>
              <a:gd name="connsiteY307" fmla="*/ 1366036 h 2932086"/>
              <a:gd name="connsiteX308" fmla="*/ 1148248 w 2932086"/>
              <a:gd name="connsiteY308" fmla="*/ 1502124 h 2932086"/>
              <a:gd name="connsiteX309" fmla="*/ 1080259 w 2932086"/>
              <a:gd name="connsiteY309" fmla="*/ 1648977 h 2932086"/>
              <a:gd name="connsiteX310" fmla="*/ 1013390 w 2932086"/>
              <a:gd name="connsiteY310" fmla="*/ 1794160 h 2932086"/>
              <a:gd name="connsiteX311" fmla="*/ 951091 w 2932086"/>
              <a:gd name="connsiteY311" fmla="*/ 1827974 h 2932086"/>
              <a:gd name="connsiteX312" fmla="*/ 785069 w 2932086"/>
              <a:gd name="connsiteY312" fmla="*/ 1861492 h 2932086"/>
              <a:gd name="connsiteX313" fmla="*/ 745004 w 2932086"/>
              <a:gd name="connsiteY313" fmla="*/ 1861492 h 2932086"/>
              <a:gd name="connsiteX314" fmla="*/ 753777 w 2932086"/>
              <a:gd name="connsiteY314" fmla="*/ 1839516 h 2932086"/>
              <a:gd name="connsiteX315" fmla="*/ 756405 w 2932086"/>
              <a:gd name="connsiteY315" fmla="*/ 1830066 h 2932086"/>
              <a:gd name="connsiteX316" fmla="*/ 750915 w 2932086"/>
              <a:gd name="connsiteY316" fmla="*/ 1838194 h 2932086"/>
              <a:gd name="connsiteX317" fmla="*/ 738625 w 2932086"/>
              <a:gd name="connsiteY317" fmla="*/ 1861492 h 2932086"/>
              <a:gd name="connsiteX318" fmla="*/ 647075 w 2932086"/>
              <a:gd name="connsiteY318" fmla="*/ 1861492 h 2932086"/>
              <a:gd name="connsiteX319" fmla="*/ 655307 w 2932086"/>
              <a:gd name="connsiteY319" fmla="*/ 1844559 h 2932086"/>
              <a:gd name="connsiteX320" fmla="*/ 685741 w 2932086"/>
              <a:gd name="connsiteY320" fmla="*/ 1780931 h 2932086"/>
              <a:gd name="connsiteX321" fmla="*/ 697185 w 2932086"/>
              <a:gd name="connsiteY321" fmla="*/ 1756717 h 2932086"/>
              <a:gd name="connsiteX322" fmla="*/ 770527 w 2932086"/>
              <a:gd name="connsiteY322" fmla="*/ 1756717 h 2932086"/>
              <a:gd name="connsiteX323" fmla="*/ 1109759 w 2932086"/>
              <a:gd name="connsiteY323" fmla="*/ 1417485 h 2932086"/>
              <a:gd name="connsiteX324" fmla="*/ 1109759 w 2932086"/>
              <a:gd name="connsiteY324" fmla="*/ 1413412 h 2932086"/>
              <a:gd name="connsiteX325" fmla="*/ 1115007 w 2932086"/>
              <a:gd name="connsiteY325" fmla="*/ 1402308 h 2932086"/>
              <a:gd name="connsiteX326" fmla="*/ 1193329 w 2932086"/>
              <a:gd name="connsiteY326" fmla="*/ 1234165 h 2932086"/>
              <a:gd name="connsiteX327" fmla="*/ 2381575 w 2932086"/>
              <a:gd name="connsiteY327" fmla="*/ 1187915 h 2932086"/>
              <a:gd name="connsiteX328" fmla="*/ 2394676 w 2932086"/>
              <a:gd name="connsiteY328" fmla="*/ 1223709 h 2932086"/>
              <a:gd name="connsiteX329" fmla="*/ 2433502 w 2932086"/>
              <a:gd name="connsiteY329" fmla="*/ 1414085 h 2932086"/>
              <a:gd name="connsiteX330" fmla="*/ 2438333 w 2932086"/>
              <a:gd name="connsiteY330" fmla="*/ 1509752 h 2932086"/>
              <a:gd name="connsiteX331" fmla="*/ 2380436 w 2932086"/>
              <a:gd name="connsiteY331" fmla="*/ 1634046 h 2932086"/>
              <a:gd name="connsiteX332" fmla="*/ 2346979 w 2932086"/>
              <a:gd name="connsiteY332" fmla="*/ 1707133 h 2932086"/>
              <a:gd name="connsiteX333" fmla="*/ 2346979 w 2932086"/>
              <a:gd name="connsiteY333" fmla="*/ 1519711 h 2932086"/>
              <a:gd name="connsiteX334" fmla="*/ 2339876 w 2932086"/>
              <a:gd name="connsiteY334" fmla="*/ 1407109 h 2932086"/>
              <a:gd name="connsiteX335" fmla="*/ 2321497 w 2932086"/>
              <a:gd name="connsiteY335" fmla="*/ 1311050 h 2932086"/>
              <a:gd name="connsiteX336" fmla="*/ 2340141 w 2932086"/>
              <a:gd name="connsiteY336" fmla="*/ 1273685 h 2932086"/>
              <a:gd name="connsiteX337" fmla="*/ 2365587 w 2932086"/>
              <a:gd name="connsiteY337" fmla="*/ 1221342 h 2932086"/>
              <a:gd name="connsiteX338" fmla="*/ 2892186 w 2932086"/>
              <a:gd name="connsiteY338" fmla="*/ 1131245 h 2932086"/>
              <a:gd name="connsiteX339" fmla="*/ 2902301 w 2932086"/>
              <a:gd name="connsiteY339" fmla="*/ 1170585 h 2932086"/>
              <a:gd name="connsiteX340" fmla="*/ 2924517 w 2932086"/>
              <a:gd name="connsiteY340" fmla="*/ 1316149 h 2932086"/>
              <a:gd name="connsiteX341" fmla="*/ 2926403 w 2932086"/>
              <a:gd name="connsiteY341" fmla="*/ 1353506 h 2932086"/>
              <a:gd name="connsiteX342" fmla="*/ 2890286 w 2932086"/>
              <a:gd name="connsiteY342" fmla="*/ 1431921 h 2932086"/>
              <a:gd name="connsiteX343" fmla="*/ 2827509 w 2932086"/>
              <a:gd name="connsiteY343" fmla="*/ 1568953 h 2932086"/>
              <a:gd name="connsiteX344" fmla="*/ 2825545 w 2932086"/>
              <a:gd name="connsiteY344" fmla="*/ 1573267 h 2932086"/>
              <a:gd name="connsiteX345" fmla="*/ 2830284 w 2932086"/>
              <a:gd name="connsiteY345" fmla="*/ 1466043 h 2932086"/>
              <a:gd name="connsiteX346" fmla="*/ 2826306 w 2932086"/>
              <a:gd name="connsiteY346" fmla="*/ 1361078 h 2932086"/>
              <a:gd name="connsiteX347" fmla="*/ 2818457 w 2932086"/>
              <a:gd name="connsiteY347" fmla="*/ 1292357 h 2932086"/>
              <a:gd name="connsiteX348" fmla="*/ 2878912 w 2932086"/>
              <a:gd name="connsiteY348" fmla="*/ 1160393 h 2932086"/>
              <a:gd name="connsiteX349" fmla="*/ 1211591 w 2932086"/>
              <a:gd name="connsiteY349" fmla="*/ 933370 h 2932086"/>
              <a:gd name="connsiteX350" fmla="*/ 1211591 w 2932086"/>
              <a:gd name="connsiteY350" fmla="*/ 1157919 h 2932086"/>
              <a:gd name="connsiteX351" fmla="*/ 1179130 w 2932086"/>
              <a:gd name="connsiteY351" fmla="*/ 1227608 h 2932086"/>
              <a:gd name="connsiteX352" fmla="*/ 1109759 w 2932086"/>
              <a:gd name="connsiteY352" fmla="*/ 1379149 h 2932086"/>
              <a:gd name="connsiteX353" fmla="*/ 1109759 w 2932086"/>
              <a:gd name="connsiteY353" fmla="*/ 1149485 h 2932086"/>
              <a:gd name="connsiteX354" fmla="*/ 1126743 w 2932086"/>
              <a:gd name="connsiteY354" fmla="*/ 1113817 h 2932086"/>
              <a:gd name="connsiteX355" fmla="*/ 1177432 w 2932086"/>
              <a:gd name="connsiteY355" fmla="*/ 1006327 h 2932086"/>
              <a:gd name="connsiteX356" fmla="*/ 2830398 w 2932086"/>
              <a:gd name="connsiteY356" fmla="*/ 932335 h 2932086"/>
              <a:gd name="connsiteX357" fmla="*/ 2858936 w 2932086"/>
              <a:gd name="connsiteY357" fmla="*/ 1010308 h 2932086"/>
              <a:gd name="connsiteX358" fmla="*/ 2842177 w 2932086"/>
              <a:gd name="connsiteY358" fmla="*/ 1049686 h 2932086"/>
              <a:gd name="connsiteX359" fmla="*/ 2829240 w 2932086"/>
              <a:gd name="connsiteY359" fmla="*/ 1084961 h 2932086"/>
              <a:gd name="connsiteX360" fmla="*/ 2847704 w 2932086"/>
              <a:gd name="connsiteY360" fmla="*/ 1052239 h 2932086"/>
              <a:gd name="connsiteX361" fmla="*/ 2863037 w 2932086"/>
              <a:gd name="connsiteY361" fmla="*/ 1021510 h 2932086"/>
              <a:gd name="connsiteX362" fmla="*/ 2866176 w 2932086"/>
              <a:gd name="connsiteY362" fmla="*/ 1030087 h 2932086"/>
              <a:gd name="connsiteX363" fmla="*/ 2886678 w 2932086"/>
              <a:gd name="connsiteY363" fmla="*/ 1109822 h 2932086"/>
              <a:gd name="connsiteX364" fmla="*/ 2865828 w 2932086"/>
              <a:gd name="connsiteY364" fmla="*/ 1154351 h 2932086"/>
              <a:gd name="connsiteX365" fmla="*/ 2815134 w 2932086"/>
              <a:gd name="connsiteY365" fmla="*/ 1263265 h 2932086"/>
              <a:gd name="connsiteX366" fmla="*/ 2814565 w 2932086"/>
              <a:gd name="connsiteY366" fmla="*/ 1258283 h 2932086"/>
              <a:gd name="connsiteX367" fmla="*/ 2769312 w 2932086"/>
              <a:gd name="connsiteY367" fmla="*/ 1061927 h 2932086"/>
              <a:gd name="connsiteX368" fmla="*/ 2772219 w 2932086"/>
              <a:gd name="connsiteY368" fmla="*/ 1055823 h 2932086"/>
              <a:gd name="connsiteX369" fmla="*/ 2822907 w 2932086"/>
              <a:gd name="connsiteY369" fmla="*/ 948333 h 2932086"/>
              <a:gd name="connsiteX370" fmla="*/ 564514 w 2932086"/>
              <a:gd name="connsiteY370" fmla="*/ 851736 h 2932086"/>
              <a:gd name="connsiteX371" fmla="*/ 628205 w 2932086"/>
              <a:gd name="connsiteY371" fmla="*/ 856458 h 2932086"/>
              <a:gd name="connsiteX372" fmla="*/ 580469 w 2932086"/>
              <a:gd name="connsiteY372" fmla="*/ 960658 h 2932086"/>
              <a:gd name="connsiteX373" fmla="*/ 523941 w 2932086"/>
              <a:gd name="connsiteY373" fmla="*/ 1084791 h 2932086"/>
              <a:gd name="connsiteX374" fmla="*/ 500901 w 2932086"/>
              <a:gd name="connsiteY374" fmla="*/ 1135756 h 2932086"/>
              <a:gd name="connsiteX375" fmla="*/ 430476 w 2932086"/>
              <a:gd name="connsiteY375" fmla="*/ 1132499 h 2932086"/>
              <a:gd name="connsiteX376" fmla="*/ 437956 w 2932086"/>
              <a:gd name="connsiteY376" fmla="*/ 1117550 h 2932086"/>
              <a:gd name="connsiteX377" fmla="*/ 563046 w 2932086"/>
              <a:gd name="connsiteY377" fmla="*/ 854871 h 2932086"/>
              <a:gd name="connsiteX378" fmla="*/ 514238 w 2932086"/>
              <a:gd name="connsiteY378" fmla="*/ 848009 h 2932086"/>
              <a:gd name="connsiteX379" fmla="*/ 550693 w 2932086"/>
              <a:gd name="connsiteY379" fmla="*/ 850712 h 2932086"/>
              <a:gd name="connsiteX380" fmla="*/ 502317 w 2932086"/>
              <a:gd name="connsiteY380" fmla="*/ 957724 h 2932086"/>
              <a:gd name="connsiteX381" fmla="*/ 432429 w 2932086"/>
              <a:gd name="connsiteY381" fmla="*/ 1114998 h 2932086"/>
              <a:gd name="connsiteX382" fmla="*/ 425109 w 2932086"/>
              <a:gd name="connsiteY382" fmla="*/ 1132251 h 2932086"/>
              <a:gd name="connsiteX383" fmla="*/ 416101 w 2932086"/>
              <a:gd name="connsiteY383" fmla="*/ 1131834 h 2932086"/>
              <a:gd name="connsiteX384" fmla="*/ 250209 w 2932086"/>
              <a:gd name="connsiteY384" fmla="*/ 1098918 h 2932086"/>
              <a:gd name="connsiteX385" fmla="*/ 210629 w 2932086"/>
              <a:gd name="connsiteY385" fmla="*/ 1082136 h 2932086"/>
              <a:gd name="connsiteX386" fmla="*/ 221741 w 2932086"/>
              <a:gd name="connsiteY386" fmla="*/ 1058280 h 2932086"/>
              <a:gd name="connsiteX387" fmla="*/ 298947 w 2932086"/>
              <a:gd name="connsiteY387" fmla="*/ 889622 h 2932086"/>
              <a:gd name="connsiteX388" fmla="*/ 307786 w 2932086"/>
              <a:gd name="connsiteY388" fmla="*/ 870023 h 2932086"/>
              <a:gd name="connsiteX389" fmla="*/ 361390 w 2932086"/>
              <a:gd name="connsiteY389" fmla="*/ 859340 h 2932086"/>
              <a:gd name="connsiteX390" fmla="*/ 514238 w 2932086"/>
              <a:gd name="connsiteY390" fmla="*/ 848009 h 2932086"/>
              <a:gd name="connsiteX391" fmla="*/ 2137654 w 2932086"/>
              <a:gd name="connsiteY391" fmla="*/ 811467 h 2932086"/>
              <a:gd name="connsiteX392" fmla="*/ 2152774 w 2932086"/>
              <a:gd name="connsiteY392" fmla="*/ 823942 h 2932086"/>
              <a:gd name="connsiteX393" fmla="*/ 2194985 w 2932086"/>
              <a:gd name="connsiteY393" fmla="*/ 875104 h 2932086"/>
              <a:gd name="connsiteX394" fmla="*/ 2258663 w 2932086"/>
              <a:gd name="connsiteY394" fmla="*/ 859340 h 2932086"/>
              <a:gd name="connsiteX395" fmla="*/ 2411512 w 2932086"/>
              <a:gd name="connsiteY395" fmla="*/ 848009 h 2932086"/>
              <a:gd name="connsiteX396" fmla="*/ 2519790 w 2932086"/>
              <a:gd name="connsiteY396" fmla="*/ 856036 h 2932086"/>
              <a:gd name="connsiteX397" fmla="*/ 2494733 w 2932086"/>
              <a:gd name="connsiteY397" fmla="*/ 909827 h 2932086"/>
              <a:gd name="connsiteX398" fmla="*/ 2417527 w 2932086"/>
              <a:gd name="connsiteY398" fmla="*/ 1078485 h 2932086"/>
              <a:gd name="connsiteX399" fmla="*/ 2392069 w 2932086"/>
              <a:gd name="connsiteY399" fmla="*/ 1134932 h 2932086"/>
              <a:gd name="connsiteX400" fmla="*/ 2361088 w 2932086"/>
              <a:gd name="connsiteY400" fmla="*/ 1132635 h 2932086"/>
              <a:gd name="connsiteX401" fmla="*/ 2361867 w 2932086"/>
              <a:gd name="connsiteY401" fmla="*/ 1134069 h 2932086"/>
              <a:gd name="connsiteX402" fmla="*/ 2375619 w 2932086"/>
              <a:gd name="connsiteY402" fmla="*/ 1171643 h 2932086"/>
              <a:gd name="connsiteX403" fmla="*/ 2355546 w 2932086"/>
              <a:gd name="connsiteY403" fmla="*/ 1216705 h 2932086"/>
              <a:gd name="connsiteX404" fmla="*/ 2332202 w 2932086"/>
              <a:gd name="connsiteY404" fmla="*/ 1270019 h 2932086"/>
              <a:gd name="connsiteX405" fmla="*/ 2319401 w 2932086"/>
              <a:gd name="connsiteY405" fmla="*/ 1300095 h 2932086"/>
              <a:gd name="connsiteX406" fmla="*/ 2319145 w 2932086"/>
              <a:gd name="connsiteY406" fmla="*/ 1298760 h 2932086"/>
              <a:gd name="connsiteX407" fmla="*/ 2117305 w 2932086"/>
              <a:gd name="connsiteY407" fmla="*/ 925260 h 2932086"/>
              <a:gd name="connsiteX408" fmla="*/ 2093884 w 2932086"/>
              <a:gd name="connsiteY408" fmla="*/ 902391 h 2932086"/>
              <a:gd name="connsiteX409" fmla="*/ 2124176 w 2932086"/>
              <a:gd name="connsiteY409" fmla="*/ 839771 h 2932086"/>
              <a:gd name="connsiteX410" fmla="*/ 976021 w 2932086"/>
              <a:gd name="connsiteY410" fmla="*/ 672972 h 2932086"/>
              <a:gd name="connsiteX411" fmla="*/ 913818 w 2932086"/>
              <a:gd name="connsiteY411" fmla="*/ 808751 h 2932086"/>
              <a:gd name="connsiteX412" fmla="*/ 899956 w 2932086"/>
              <a:gd name="connsiteY412" fmla="*/ 839192 h 2932086"/>
              <a:gd name="connsiteX413" fmla="*/ 884295 w 2932086"/>
              <a:gd name="connsiteY413" fmla="*/ 851198 h 2932086"/>
              <a:gd name="connsiteX414" fmla="*/ 685478 w 2932086"/>
              <a:gd name="connsiteY414" fmla="*/ 1098295 h 2932086"/>
              <a:gd name="connsiteX415" fmla="*/ 649568 w 2932086"/>
              <a:gd name="connsiteY415" fmla="*/ 1175237 h 2932086"/>
              <a:gd name="connsiteX416" fmla="*/ 697203 w 2932086"/>
              <a:gd name="connsiteY416" fmla="*/ 1069865 h 2932086"/>
              <a:gd name="connsiteX417" fmla="*/ 790782 w 2932086"/>
              <a:gd name="connsiteY417" fmla="*/ 854027 h 2932086"/>
              <a:gd name="connsiteX418" fmla="*/ 515032 w 2932086"/>
              <a:gd name="connsiteY418" fmla="*/ 1432898 h 2932086"/>
              <a:gd name="connsiteX419" fmla="*/ 488393 w 2932086"/>
              <a:gd name="connsiteY419" fmla="*/ 1490437 h 2932086"/>
              <a:gd name="connsiteX420" fmla="*/ 492248 w 2932086"/>
              <a:gd name="connsiteY420" fmla="*/ 1414085 h 2932086"/>
              <a:gd name="connsiteX421" fmla="*/ 563884 w 2932086"/>
              <a:gd name="connsiteY421" fmla="*/ 1134069 h 2932086"/>
              <a:gd name="connsiteX422" fmla="*/ 564662 w 2932086"/>
              <a:gd name="connsiteY422" fmla="*/ 1132635 h 2932086"/>
              <a:gd name="connsiteX423" fmla="*/ 514238 w 2932086"/>
              <a:gd name="connsiteY423" fmla="*/ 1136373 h 2932086"/>
              <a:gd name="connsiteX424" fmla="*/ 513962 w 2932086"/>
              <a:gd name="connsiteY424" fmla="*/ 1136360 h 2932086"/>
              <a:gd name="connsiteX425" fmla="*/ 535716 w 2932086"/>
              <a:gd name="connsiteY425" fmla="*/ 1090229 h 2932086"/>
              <a:gd name="connsiteX426" fmla="*/ 593554 w 2932086"/>
              <a:gd name="connsiteY426" fmla="*/ 966700 h 2932086"/>
              <a:gd name="connsiteX427" fmla="*/ 644310 w 2932086"/>
              <a:gd name="connsiteY427" fmla="*/ 857652 h 2932086"/>
              <a:gd name="connsiteX428" fmla="*/ 667087 w 2932086"/>
              <a:gd name="connsiteY428" fmla="*/ 859340 h 2932086"/>
              <a:gd name="connsiteX429" fmla="*/ 699723 w 2932086"/>
              <a:gd name="connsiteY429" fmla="*/ 867420 h 2932086"/>
              <a:gd name="connsiteX430" fmla="*/ 657524 w 2932086"/>
              <a:gd name="connsiteY430" fmla="*/ 959603 h 2932086"/>
              <a:gd name="connsiteX431" fmla="*/ 542049 w 2932086"/>
              <a:gd name="connsiteY431" fmla="*/ 1226856 h 2932086"/>
              <a:gd name="connsiteX432" fmla="*/ 670608 w 2932086"/>
              <a:gd name="connsiteY432" fmla="*/ 965645 h 2932086"/>
              <a:gd name="connsiteX433" fmla="*/ 714642 w 2932086"/>
              <a:gd name="connsiteY433" fmla="*/ 871113 h 2932086"/>
              <a:gd name="connsiteX434" fmla="*/ 730765 w 2932086"/>
              <a:gd name="connsiteY434" fmla="*/ 875104 h 2932086"/>
              <a:gd name="connsiteX435" fmla="*/ 772977 w 2932086"/>
              <a:gd name="connsiteY435" fmla="*/ 823942 h 2932086"/>
              <a:gd name="connsiteX436" fmla="*/ 917372 w 2932086"/>
              <a:gd name="connsiteY436" fmla="*/ 704805 h 2932086"/>
              <a:gd name="connsiteX437" fmla="*/ 1942256 w 2932086"/>
              <a:gd name="connsiteY437" fmla="*/ 668915 h 2932086"/>
              <a:gd name="connsiteX438" fmla="*/ 2008378 w 2932086"/>
              <a:gd name="connsiteY438" fmla="*/ 704805 h 2932086"/>
              <a:gd name="connsiteX439" fmla="*/ 2130065 w 2932086"/>
              <a:gd name="connsiteY439" fmla="*/ 805206 h 2932086"/>
              <a:gd name="connsiteX440" fmla="*/ 2116237 w 2932086"/>
              <a:gd name="connsiteY440" fmla="*/ 836105 h 2932086"/>
              <a:gd name="connsiteX441" fmla="*/ 2089110 w 2932086"/>
              <a:gd name="connsiteY441" fmla="*/ 897730 h 2932086"/>
              <a:gd name="connsiteX442" fmla="*/ 2041455 w 2932086"/>
              <a:gd name="connsiteY442" fmla="*/ 851198 h 2932086"/>
              <a:gd name="connsiteX443" fmla="*/ 1957186 w 2932086"/>
              <a:gd name="connsiteY443" fmla="*/ 786598 h 2932086"/>
              <a:gd name="connsiteX444" fmla="*/ 1900558 w 2932086"/>
              <a:gd name="connsiteY444" fmla="*/ 755862 h 2932086"/>
              <a:gd name="connsiteX445" fmla="*/ 1909307 w 2932086"/>
              <a:gd name="connsiteY445" fmla="*/ 737864 h 2932086"/>
              <a:gd name="connsiteX446" fmla="*/ 1939741 w 2932086"/>
              <a:gd name="connsiteY446" fmla="*/ 674236 h 2932086"/>
              <a:gd name="connsiteX447" fmla="*/ 2650346 w 2932086"/>
              <a:gd name="connsiteY447" fmla="*/ 604423 h 2932086"/>
              <a:gd name="connsiteX448" fmla="*/ 2681709 w 2932086"/>
              <a:gd name="connsiteY448" fmla="*/ 646365 h 2932086"/>
              <a:gd name="connsiteX449" fmla="*/ 2755143 w 2932086"/>
              <a:gd name="connsiteY449" fmla="*/ 767240 h 2932086"/>
              <a:gd name="connsiteX450" fmla="*/ 2784230 w 2932086"/>
              <a:gd name="connsiteY450" fmla="*/ 827622 h 2932086"/>
              <a:gd name="connsiteX451" fmla="*/ 2749452 w 2932086"/>
              <a:gd name="connsiteY451" fmla="*/ 905331 h 2932086"/>
              <a:gd name="connsiteX452" fmla="*/ 2695930 w 2932086"/>
              <a:gd name="connsiteY452" fmla="*/ 1031667 h 2932086"/>
              <a:gd name="connsiteX453" fmla="*/ 2757392 w 2932086"/>
              <a:gd name="connsiteY453" fmla="*/ 908998 h 2932086"/>
              <a:gd name="connsiteX454" fmla="*/ 2790220 w 2932086"/>
              <a:gd name="connsiteY454" fmla="*/ 840057 h 2932086"/>
              <a:gd name="connsiteX455" fmla="*/ 2816877 w 2932086"/>
              <a:gd name="connsiteY455" fmla="*/ 895393 h 2932086"/>
              <a:gd name="connsiteX456" fmla="*/ 2823957 w 2932086"/>
              <a:gd name="connsiteY456" fmla="*/ 914736 h 2932086"/>
              <a:gd name="connsiteX457" fmla="*/ 2811133 w 2932086"/>
              <a:gd name="connsiteY457" fmla="*/ 942895 h 2932086"/>
              <a:gd name="connsiteX458" fmla="*/ 2762178 w 2932086"/>
              <a:gd name="connsiteY458" fmla="*/ 1051186 h 2932086"/>
              <a:gd name="connsiteX459" fmla="*/ 2759179 w 2932086"/>
              <a:gd name="connsiteY459" fmla="*/ 1057888 h 2932086"/>
              <a:gd name="connsiteX460" fmla="*/ 2737129 w 2932086"/>
              <a:gd name="connsiteY460" fmla="*/ 1072805 h 2932086"/>
              <a:gd name="connsiteX461" fmla="*/ 2411512 w 2932086"/>
              <a:gd name="connsiteY461" fmla="*/ 1136373 h 2932086"/>
              <a:gd name="connsiteX462" fmla="*/ 2406290 w 2932086"/>
              <a:gd name="connsiteY462" fmla="*/ 1135986 h 2932086"/>
              <a:gd name="connsiteX463" fmla="*/ 2430611 w 2932086"/>
              <a:gd name="connsiteY463" fmla="*/ 1084527 h 2932086"/>
              <a:gd name="connsiteX464" fmla="*/ 2508933 w 2932086"/>
              <a:gd name="connsiteY464" fmla="*/ 916384 h 2932086"/>
              <a:gd name="connsiteX465" fmla="*/ 2536008 w 2932086"/>
              <a:gd name="connsiteY465" fmla="*/ 857238 h 2932086"/>
              <a:gd name="connsiteX466" fmla="*/ 2564361 w 2932086"/>
              <a:gd name="connsiteY466" fmla="*/ 859340 h 2932086"/>
              <a:gd name="connsiteX467" fmla="*/ 2689179 w 2932086"/>
              <a:gd name="connsiteY467" fmla="*/ 890239 h 2932086"/>
              <a:gd name="connsiteX468" fmla="*/ 2704867 w 2932086"/>
              <a:gd name="connsiteY468" fmla="*/ 897220 h 2932086"/>
              <a:gd name="connsiteX469" fmla="*/ 2665628 w 2932086"/>
              <a:gd name="connsiteY469" fmla="*/ 815765 h 2932086"/>
              <a:gd name="connsiteX470" fmla="*/ 2601314 w 2932086"/>
              <a:gd name="connsiteY470" fmla="*/ 714079 h 2932086"/>
              <a:gd name="connsiteX471" fmla="*/ 2619420 w 2932086"/>
              <a:gd name="connsiteY471" fmla="*/ 673935 h 2932086"/>
              <a:gd name="connsiteX472" fmla="*/ 2648120 w 2932086"/>
              <a:gd name="connsiteY472" fmla="*/ 609506 h 2932086"/>
              <a:gd name="connsiteX473" fmla="*/ 1785948 w 2932086"/>
              <a:gd name="connsiteY473" fmla="*/ 594098 h 2932086"/>
              <a:gd name="connsiteX474" fmla="*/ 1842648 w 2932086"/>
              <a:gd name="connsiteY474" fmla="*/ 614850 h 2932086"/>
              <a:gd name="connsiteX475" fmla="*/ 1930734 w 2932086"/>
              <a:gd name="connsiteY475" fmla="*/ 662662 h 2932086"/>
              <a:gd name="connsiteX476" fmla="*/ 1927967 w 2932086"/>
              <a:gd name="connsiteY476" fmla="*/ 668799 h 2932086"/>
              <a:gd name="connsiteX477" fmla="*/ 1899266 w 2932086"/>
              <a:gd name="connsiteY477" fmla="*/ 733228 h 2932086"/>
              <a:gd name="connsiteX478" fmla="*/ 1891507 w 2932086"/>
              <a:gd name="connsiteY478" fmla="*/ 750949 h 2932086"/>
              <a:gd name="connsiteX479" fmla="*/ 1827099 w 2932086"/>
              <a:gd name="connsiteY479" fmla="*/ 715989 h 2932086"/>
              <a:gd name="connsiteX480" fmla="*/ 1821799 w 2932086"/>
              <a:gd name="connsiteY480" fmla="*/ 725753 h 2932086"/>
              <a:gd name="connsiteX481" fmla="*/ 1795141 w 2932086"/>
              <a:gd name="connsiteY481" fmla="*/ 857797 h 2932086"/>
              <a:gd name="connsiteX482" fmla="*/ 1795141 w 2932086"/>
              <a:gd name="connsiteY482" fmla="*/ 1303284 h 2932086"/>
              <a:gd name="connsiteX483" fmla="*/ 1732745 w 2932086"/>
              <a:gd name="connsiteY483" fmla="*/ 1439588 h 2932086"/>
              <a:gd name="connsiteX484" fmla="*/ 1700894 w 2932086"/>
              <a:gd name="connsiteY484" fmla="*/ 1510210 h 2932086"/>
              <a:gd name="connsiteX485" fmla="*/ 1693309 w 2932086"/>
              <a:gd name="connsiteY485" fmla="*/ 1434970 h 2932086"/>
              <a:gd name="connsiteX486" fmla="*/ 1693309 w 2932086"/>
              <a:gd name="connsiteY486" fmla="*/ 1094842 h 2932086"/>
              <a:gd name="connsiteX487" fmla="*/ 1706326 w 2932086"/>
              <a:gd name="connsiteY487" fmla="*/ 1065270 h 2932086"/>
              <a:gd name="connsiteX488" fmla="*/ 1730017 w 2932086"/>
              <a:gd name="connsiteY488" fmla="*/ 1006705 h 2932086"/>
              <a:gd name="connsiteX489" fmla="*/ 1700799 w 2932086"/>
              <a:gd name="connsiteY489" fmla="*/ 1062718 h 2932086"/>
              <a:gd name="connsiteX490" fmla="*/ 1693309 w 2932086"/>
              <a:gd name="connsiteY490" fmla="*/ 1078201 h 2932086"/>
              <a:gd name="connsiteX491" fmla="*/ 1693309 w 2932086"/>
              <a:gd name="connsiteY491" fmla="*/ 840311 h 2932086"/>
              <a:gd name="connsiteX492" fmla="*/ 1698449 w 2932086"/>
              <a:gd name="connsiteY492" fmla="*/ 789326 h 2932086"/>
              <a:gd name="connsiteX493" fmla="*/ 1732844 w 2932086"/>
              <a:gd name="connsiteY493" fmla="*/ 713243 h 2932086"/>
              <a:gd name="connsiteX494" fmla="*/ 1772900 w 2932086"/>
              <a:gd name="connsiteY494" fmla="*/ 623740 h 2932086"/>
              <a:gd name="connsiteX495" fmla="*/ 2479434 w 2932086"/>
              <a:gd name="connsiteY495" fmla="*/ 408256 h 2932086"/>
              <a:gd name="connsiteX496" fmla="*/ 2502692 w 2932086"/>
              <a:gd name="connsiteY496" fmla="*/ 429394 h 2932086"/>
              <a:gd name="connsiteX497" fmla="*/ 2579941 w 2932086"/>
              <a:gd name="connsiteY497" fmla="*/ 514390 h 2932086"/>
              <a:gd name="connsiteX498" fmla="*/ 2567132 w 2932086"/>
              <a:gd name="connsiteY498" fmla="*/ 543644 h 2932086"/>
              <a:gd name="connsiteX499" fmla="*/ 2536982 w 2932086"/>
              <a:gd name="connsiteY499" fmla="*/ 619364 h 2932086"/>
              <a:gd name="connsiteX500" fmla="*/ 2575071 w 2932086"/>
              <a:gd name="connsiteY500" fmla="*/ 547310 h 2932086"/>
              <a:gd name="connsiteX501" fmla="*/ 2587195 w 2932086"/>
              <a:gd name="connsiteY501" fmla="*/ 522371 h 2932086"/>
              <a:gd name="connsiteX502" fmla="*/ 2597313 w 2932086"/>
              <a:gd name="connsiteY502" fmla="*/ 533504 h 2932086"/>
              <a:gd name="connsiteX503" fmla="*/ 2643044 w 2932086"/>
              <a:gd name="connsiteY503" fmla="*/ 594658 h 2932086"/>
              <a:gd name="connsiteX504" fmla="*/ 2638079 w 2932086"/>
              <a:gd name="connsiteY504" fmla="*/ 604870 h 2932086"/>
              <a:gd name="connsiteX505" fmla="*/ 2607645 w 2932086"/>
              <a:gd name="connsiteY505" fmla="*/ 668498 h 2932086"/>
              <a:gd name="connsiteX506" fmla="*/ 2592608 w 2932086"/>
              <a:gd name="connsiteY506" fmla="*/ 700313 h 2932086"/>
              <a:gd name="connsiteX507" fmla="*/ 2569001 w 2932086"/>
              <a:gd name="connsiteY507" fmla="*/ 662989 h 2932086"/>
              <a:gd name="connsiteX508" fmla="*/ 2453575 w 2932086"/>
              <a:gd name="connsiteY508" fmla="*/ 524799 h 2932086"/>
              <a:gd name="connsiteX509" fmla="*/ 2433473 w 2932086"/>
              <a:gd name="connsiteY509" fmla="*/ 506309 h 2932086"/>
              <a:gd name="connsiteX510" fmla="*/ 2440773 w 2932086"/>
              <a:gd name="connsiteY510" fmla="*/ 490828 h 2932086"/>
              <a:gd name="connsiteX511" fmla="*/ 1491617 w 2932086"/>
              <a:gd name="connsiteY511" fmla="*/ 327767 h 2932086"/>
              <a:gd name="connsiteX512" fmla="*/ 1560506 w 2932086"/>
              <a:gd name="connsiteY512" fmla="*/ 420393 h 2932086"/>
              <a:gd name="connsiteX513" fmla="*/ 1610207 w 2932086"/>
              <a:gd name="connsiteY513" fmla="*/ 343285 h 2932086"/>
              <a:gd name="connsiteX514" fmla="*/ 1779329 w 2932086"/>
              <a:gd name="connsiteY514" fmla="*/ 590371 h 2932086"/>
              <a:gd name="connsiteX515" fmla="*/ 1764961 w 2932086"/>
              <a:gd name="connsiteY515" fmla="*/ 620074 h 2932086"/>
              <a:gd name="connsiteX516" fmla="*/ 1722803 w 2932086"/>
              <a:gd name="connsiteY516" fmla="*/ 708607 h 2932086"/>
              <a:gd name="connsiteX517" fmla="*/ 1703408 w 2932086"/>
              <a:gd name="connsiteY517" fmla="*/ 749737 h 2932086"/>
              <a:gd name="connsiteX518" fmla="*/ 1726423 w 2932086"/>
              <a:gd name="connsiteY518" fmla="*/ 675590 h 2932086"/>
              <a:gd name="connsiteX519" fmla="*/ 1725781 w 2932086"/>
              <a:gd name="connsiteY519" fmla="*/ 675355 h 2932086"/>
              <a:gd name="connsiteX520" fmla="*/ 1462875 w 2932086"/>
              <a:gd name="connsiteY520" fmla="*/ 635607 h 2932086"/>
              <a:gd name="connsiteX521" fmla="*/ 1345955 w 2932086"/>
              <a:gd name="connsiteY521" fmla="*/ 644453 h 2932086"/>
              <a:gd name="connsiteX522" fmla="*/ 1366863 w 2932086"/>
              <a:gd name="connsiteY522" fmla="*/ 599294 h 2932086"/>
              <a:gd name="connsiteX523" fmla="*/ 1434563 w 2932086"/>
              <a:gd name="connsiteY523" fmla="*/ 452308 h 2932086"/>
              <a:gd name="connsiteX524" fmla="*/ 2370706 w 2932086"/>
              <a:gd name="connsiteY524" fmla="*/ 313927 h 2932086"/>
              <a:gd name="connsiteX525" fmla="*/ 2398583 w 2932086"/>
              <a:gd name="connsiteY525" fmla="*/ 334773 h 2932086"/>
              <a:gd name="connsiteX526" fmla="*/ 2468606 w 2932086"/>
              <a:gd name="connsiteY526" fmla="*/ 398415 h 2932086"/>
              <a:gd name="connsiteX527" fmla="*/ 2428999 w 2932086"/>
              <a:gd name="connsiteY527" fmla="*/ 485391 h 2932086"/>
              <a:gd name="connsiteX528" fmla="*/ 2423633 w 2932086"/>
              <a:gd name="connsiteY528" fmla="*/ 497259 h 2932086"/>
              <a:gd name="connsiteX529" fmla="*/ 2326942 w 2932086"/>
              <a:gd name="connsiteY529" fmla="*/ 408323 h 2932086"/>
              <a:gd name="connsiteX530" fmla="*/ 2338464 w 2932086"/>
              <a:gd name="connsiteY530" fmla="*/ 383569 h 2932086"/>
              <a:gd name="connsiteX531" fmla="*/ 1463935 w 2932086"/>
              <a:gd name="connsiteY531" fmla="*/ 290546 h 2932086"/>
              <a:gd name="connsiteX532" fmla="*/ 1481784 w 2932086"/>
              <a:gd name="connsiteY532" fmla="*/ 314545 h 2932086"/>
              <a:gd name="connsiteX533" fmla="*/ 1420652 w 2932086"/>
              <a:gd name="connsiteY533" fmla="*/ 445884 h 2932086"/>
              <a:gd name="connsiteX534" fmla="*/ 1352663 w 2932086"/>
              <a:gd name="connsiteY534" fmla="*/ 592737 h 2932086"/>
              <a:gd name="connsiteX535" fmla="*/ 1328224 w 2932086"/>
              <a:gd name="connsiteY535" fmla="*/ 645797 h 2932086"/>
              <a:gd name="connsiteX536" fmla="*/ 1199970 w 2932086"/>
              <a:gd name="connsiteY536" fmla="*/ 675355 h 2932086"/>
              <a:gd name="connsiteX537" fmla="*/ 1180604 w 2932086"/>
              <a:gd name="connsiteY537" fmla="*/ 682443 h 2932086"/>
              <a:gd name="connsiteX538" fmla="*/ 1202926 w 2932086"/>
              <a:gd name="connsiteY538" fmla="*/ 754352 h 2932086"/>
              <a:gd name="connsiteX539" fmla="*/ 1211591 w 2932086"/>
              <a:gd name="connsiteY539" fmla="*/ 840311 h 2932086"/>
              <a:gd name="connsiteX540" fmla="*/ 1211591 w 2932086"/>
              <a:gd name="connsiteY540" fmla="*/ 900021 h 2932086"/>
              <a:gd name="connsiteX541" fmla="*/ 1165657 w 2932086"/>
              <a:gd name="connsiteY541" fmla="*/ 1000890 h 2932086"/>
              <a:gd name="connsiteX542" fmla="*/ 1116703 w 2932086"/>
              <a:gd name="connsiteY542" fmla="*/ 1109180 h 2932086"/>
              <a:gd name="connsiteX543" fmla="*/ 1109759 w 2932086"/>
              <a:gd name="connsiteY543" fmla="*/ 1124695 h 2932086"/>
              <a:gd name="connsiteX544" fmla="*/ 1109759 w 2932086"/>
              <a:gd name="connsiteY544" fmla="*/ 857797 h 2932086"/>
              <a:gd name="connsiteX545" fmla="*/ 1083101 w 2932086"/>
              <a:gd name="connsiteY545" fmla="*/ 725753 h 2932086"/>
              <a:gd name="connsiteX546" fmla="*/ 1082546 w 2932086"/>
              <a:gd name="connsiteY546" fmla="*/ 724731 h 2932086"/>
              <a:gd name="connsiteX547" fmla="*/ 982263 w 2932086"/>
              <a:gd name="connsiteY547" fmla="*/ 779163 h 2932086"/>
              <a:gd name="connsiteX548" fmla="*/ 990843 w 2932086"/>
              <a:gd name="connsiteY548" fmla="*/ 759671 h 2932086"/>
              <a:gd name="connsiteX549" fmla="*/ 1014534 w 2932086"/>
              <a:gd name="connsiteY549" fmla="*/ 701106 h 2932086"/>
              <a:gd name="connsiteX550" fmla="*/ 985315 w 2932086"/>
              <a:gd name="connsiteY550" fmla="*/ 757119 h 2932086"/>
              <a:gd name="connsiteX551" fmla="*/ 971942 w 2932086"/>
              <a:gd name="connsiteY551" fmla="*/ 784765 h 2932086"/>
              <a:gd name="connsiteX552" fmla="*/ 968564 w 2932086"/>
              <a:gd name="connsiteY552" fmla="*/ 786598 h 2932086"/>
              <a:gd name="connsiteX553" fmla="*/ 924170 w 2932086"/>
              <a:gd name="connsiteY553" fmla="*/ 820631 h 2932086"/>
              <a:gd name="connsiteX554" fmla="*/ 926903 w 2932086"/>
              <a:gd name="connsiteY554" fmla="*/ 814794 h 2932086"/>
              <a:gd name="connsiteX555" fmla="*/ 990507 w 2932086"/>
              <a:gd name="connsiteY555" fmla="*/ 678143 h 2932086"/>
              <a:gd name="connsiteX556" fmla="*/ 998567 w 2932086"/>
              <a:gd name="connsiteY556" fmla="*/ 660735 h 2932086"/>
              <a:gd name="connsiteX557" fmla="*/ 1083103 w 2932086"/>
              <a:gd name="connsiteY557" fmla="*/ 614850 h 2932086"/>
              <a:gd name="connsiteX558" fmla="*/ 1148058 w 2932086"/>
              <a:gd name="connsiteY558" fmla="*/ 591076 h 2932086"/>
              <a:gd name="connsiteX559" fmla="*/ 1317662 w 2932086"/>
              <a:gd name="connsiteY559" fmla="*/ 343286 h 2932086"/>
              <a:gd name="connsiteX560" fmla="*/ 1331304 w 2932086"/>
              <a:gd name="connsiteY560" fmla="*/ 364450 h 2932086"/>
              <a:gd name="connsiteX561" fmla="*/ 1328781 w 2932086"/>
              <a:gd name="connsiteY561" fmla="*/ 370112 h 2932086"/>
              <a:gd name="connsiteX562" fmla="*/ 1275287 w 2932086"/>
              <a:gd name="connsiteY562" fmla="*/ 499146 h 2932086"/>
              <a:gd name="connsiteX563" fmla="*/ 1313376 w 2932086"/>
              <a:gd name="connsiteY563" fmla="*/ 427092 h 2932086"/>
              <a:gd name="connsiteX564" fmla="*/ 1338444 w 2932086"/>
              <a:gd name="connsiteY564" fmla="*/ 375528 h 2932086"/>
              <a:gd name="connsiteX565" fmla="*/ 1367363 w 2932086"/>
              <a:gd name="connsiteY565" fmla="*/ 420394 h 2932086"/>
              <a:gd name="connsiteX566" fmla="*/ 2168241 w 2932086"/>
              <a:gd name="connsiteY566" fmla="*/ 179006 h 2932086"/>
              <a:gd name="connsiteX567" fmla="*/ 2285722 w 2932086"/>
              <a:gd name="connsiteY567" fmla="*/ 250377 h 2932086"/>
              <a:gd name="connsiteX568" fmla="*/ 2358034 w 2932086"/>
              <a:gd name="connsiteY568" fmla="*/ 304452 h 2932086"/>
              <a:gd name="connsiteX569" fmla="*/ 2324553 w 2932086"/>
              <a:gd name="connsiteY569" fmla="*/ 377145 h 2932086"/>
              <a:gd name="connsiteX570" fmla="*/ 2314765 w 2932086"/>
              <a:gd name="connsiteY570" fmla="*/ 398509 h 2932086"/>
              <a:gd name="connsiteX571" fmla="*/ 2173452 w 2932086"/>
              <a:gd name="connsiteY571" fmla="*/ 299308 h 2932086"/>
              <a:gd name="connsiteX572" fmla="*/ 2125272 w 2932086"/>
              <a:gd name="connsiteY572" fmla="*/ 274270 h 2932086"/>
              <a:gd name="connsiteX573" fmla="*/ 2129859 w 2932086"/>
              <a:gd name="connsiteY573" fmla="*/ 264249 h 2932086"/>
              <a:gd name="connsiteX574" fmla="*/ 2163140 w 2932086"/>
              <a:gd name="connsiteY574" fmla="*/ 190458 h 2932086"/>
              <a:gd name="connsiteX575" fmla="*/ 764502 w 2932086"/>
              <a:gd name="connsiteY575" fmla="*/ 178607 h 2932086"/>
              <a:gd name="connsiteX576" fmla="*/ 759942 w 2932086"/>
              <a:gd name="connsiteY576" fmla="*/ 188568 h 2932086"/>
              <a:gd name="connsiteX577" fmla="*/ 697961 w 2932086"/>
              <a:gd name="connsiteY577" fmla="*/ 326788 h 2932086"/>
              <a:gd name="connsiteX578" fmla="*/ 688406 w 2932086"/>
              <a:gd name="connsiteY578" fmla="*/ 348608 h 2932086"/>
              <a:gd name="connsiteX579" fmla="*/ 610956 w 2932086"/>
              <a:gd name="connsiteY579" fmla="*/ 402977 h 2932086"/>
              <a:gd name="connsiteX580" fmla="*/ 266459 w 2932086"/>
              <a:gd name="connsiteY580" fmla="*/ 815765 h 2932086"/>
              <a:gd name="connsiteX581" fmla="*/ 228949 w 2932086"/>
              <a:gd name="connsiteY581" fmla="*/ 893631 h 2932086"/>
              <a:gd name="connsiteX582" fmla="*/ 236571 w 2932086"/>
              <a:gd name="connsiteY582" fmla="*/ 890239 h 2932086"/>
              <a:gd name="connsiteX583" fmla="*/ 290427 w 2932086"/>
              <a:gd name="connsiteY583" fmla="*/ 873924 h 2932086"/>
              <a:gd name="connsiteX584" fmla="*/ 285863 w 2932086"/>
              <a:gd name="connsiteY584" fmla="*/ 883581 h 2932086"/>
              <a:gd name="connsiteX585" fmla="*/ 207541 w 2932086"/>
              <a:gd name="connsiteY585" fmla="*/ 1051723 h 2932086"/>
              <a:gd name="connsiteX586" fmla="*/ 196384 w 2932086"/>
              <a:gd name="connsiteY586" fmla="*/ 1076096 h 2932086"/>
              <a:gd name="connsiteX587" fmla="*/ 188622 w 2932086"/>
              <a:gd name="connsiteY587" fmla="*/ 1072805 h 2932086"/>
              <a:gd name="connsiteX588" fmla="*/ 164542 w 2932086"/>
              <a:gd name="connsiteY588" fmla="*/ 1056516 h 2932086"/>
              <a:gd name="connsiteX589" fmla="*/ 163136 w 2932086"/>
              <a:gd name="connsiteY589" fmla="*/ 1060359 h 2932086"/>
              <a:gd name="connsiteX590" fmla="*/ 121994 w 2932086"/>
              <a:gd name="connsiteY590" fmla="*/ 1238875 h 2932086"/>
              <a:gd name="connsiteX591" fmla="*/ 97054 w 2932086"/>
              <a:gd name="connsiteY591" fmla="*/ 1294172 h 2932086"/>
              <a:gd name="connsiteX592" fmla="*/ 14860 w 2932086"/>
              <a:gd name="connsiteY592" fmla="*/ 1487635 h 2932086"/>
              <a:gd name="connsiteX593" fmla="*/ 108829 w 2932086"/>
              <a:gd name="connsiteY593" fmla="*/ 1299609 h 2932086"/>
              <a:gd name="connsiteX594" fmla="*/ 114067 w 2932086"/>
              <a:gd name="connsiteY594" fmla="*/ 1288526 h 2932086"/>
              <a:gd name="connsiteX595" fmla="*/ 105780 w 2932086"/>
              <a:gd name="connsiteY595" fmla="*/ 1361078 h 2932086"/>
              <a:gd name="connsiteX596" fmla="*/ 101802 w 2932086"/>
              <a:gd name="connsiteY596" fmla="*/ 1466043 h 2932086"/>
              <a:gd name="connsiteX597" fmla="*/ 123110 w 2932086"/>
              <a:gd name="connsiteY597" fmla="*/ 1707536 h 2932086"/>
              <a:gd name="connsiteX598" fmla="*/ 123759 w 2932086"/>
              <a:gd name="connsiteY598" fmla="*/ 1710432 h 2932086"/>
              <a:gd name="connsiteX599" fmla="*/ 93244 w 2932086"/>
              <a:gd name="connsiteY599" fmla="*/ 1775942 h 2932086"/>
              <a:gd name="connsiteX600" fmla="*/ 54987 w 2932086"/>
              <a:gd name="connsiteY600" fmla="*/ 1859515 h 2932086"/>
              <a:gd name="connsiteX601" fmla="*/ 29785 w 2932086"/>
              <a:gd name="connsiteY601" fmla="*/ 1761502 h 2932086"/>
              <a:gd name="connsiteX602" fmla="*/ 0 w 2932086"/>
              <a:gd name="connsiteY602" fmla="*/ 1466043 h 2932086"/>
              <a:gd name="connsiteX603" fmla="*/ 646365 w 2932086"/>
              <a:gd name="connsiteY603" fmla="*/ 250377 h 2932086"/>
              <a:gd name="connsiteX604" fmla="*/ 888173 w 2932086"/>
              <a:gd name="connsiteY604" fmla="*/ 118687 h 2932086"/>
              <a:gd name="connsiteX605" fmla="*/ 869870 w 2932086"/>
              <a:gd name="connsiteY605" fmla="*/ 157778 h 2932086"/>
              <a:gd name="connsiteX606" fmla="*/ 818466 w 2932086"/>
              <a:gd name="connsiteY606" fmla="*/ 268215 h 2932086"/>
              <a:gd name="connsiteX607" fmla="*/ 758635 w 2932086"/>
              <a:gd name="connsiteY607" fmla="*/ 299308 h 2932086"/>
              <a:gd name="connsiteX608" fmla="*/ 705472 w 2932086"/>
              <a:gd name="connsiteY608" fmla="*/ 336628 h 2932086"/>
              <a:gd name="connsiteX609" fmla="*/ 708001 w 2932086"/>
              <a:gd name="connsiteY609" fmla="*/ 331425 h 2932086"/>
              <a:gd name="connsiteX610" fmla="*/ 773026 w 2932086"/>
              <a:gd name="connsiteY610" fmla="*/ 194610 h 2932086"/>
              <a:gd name="connsiteX611" fmla="*/ 785309 w 2932086"/>
              <a:gd name="connsiteY611" fmla="*/ 168239 h 2932086"/>
              <a:gd name="connsiteX612" fmla="*/ 989868 w 2932086"/>
              <a:gd name="connsiteY612" fmla="*/ 80631 h 2932086"/>
              <a:gd name="connsiteX613" fmla="*/ 951066 w 2932086"/>
              <a:gd name="connsiteY613" fmla="*/ 162116 h 2932086"/>
              <a:gd name="connsiteX614" fmla="*/ 927099 w 2932086"/>
              <a:gd name="connsiteY614" fmla="*/ 212942 h 2932086"/>
              <a:gd name="connsiteX615" fmla="*/ 919766 w 2932086"/>
              <a:gd name="connsiteY615" fmla="*/ 215573 h 2932086"/>
              <a:gd name="connsiteX616" fmla="*/ 840335 w 2932086"/>
              <a:gd name="connsiteY616" fmla="*/ 256851 h 2932086"/>
              <a:gd name="connsiteX617" fmla="*/ 882955 w 2932086"/>
              <a:gd name="connsiteY617" fmla="*/ 163820 h 2932086"/>
              <a:gd name="connsiteX618" fmla="*/ 907031 w 2932086"/>
              <a:gd name="connsiteY618" fmla="*/ 110950 h 2932086"/>
              <a:gd name="connsiteX619" fmla="*/ 1129189 w 2932086"/>
              <a:gd name="connsiteY619" fmla="*/ 40429 h 2932086"/>
              <a:gd name="connsiteX620" fmla="*/ 1074018 w 2932086"/>
              <a:gd name="connsiteY620" fmla="*/ 160212 h 2932086"/>
              <a:gd name="connsiteX621" fmla="*/ 942769 w 2932086"/>
              <a:gd name="connsiteY621" fmla="*/ 207317 h 2932086"/>
              <a:gd name="connsiteX622" fmla="*/ 961107 w 2932086"/>
              <a:gd name="connsiteY622" fmla="*/ 166753 h 2932086"/>
              <a:gd name="connsiteX623" fmla="*/ 1001163 w 2932086"/>
              <a:gd name="connsiteY623" fmla="*/ 77250 h 2932086"/>
              <a:gd name="connsiteX624" fmla="*/ 1001558 w 2932086"/>
              <a:gd name="connsiteY624" fmla="*/ 76352 h 2932086"/>
              <a:gd name="connsiteX625" fmla="*/ 1030087 w 2932086"/>
              <a:gd name="connsiteY625" fmla="*/ 65911 h 2932086"/>
              <a:gd name="connsiteX626" fmla="*/ 1283296 w 2932086"/>
              <a:gd name="connsiteY626" fmla="*/ 12583 h 2932086"/>
              <a:gd name="connsiteX627" fmla="*/ 1233727 w 2932086"/>
              <a:gd name="connsiteY627" fmla="*/ 117700 h 2932086"/>
              <a:gd name="connsiteX628" fmla="*/ 1230561 w 2932086"/>
              <a:gd name="connsiteY628" fmla="*/ 124460 h 2932086"/>
              <a:gd name="connsiteX629" fmla="*/ 1094144 w 2932086"/>
              <a:gd name="connsiteY629" fmla="*/ 153223 h 2932086"/>
              <a:gd name="connsiteX630" fmla="*/ 1148686 w 2932086"/>
              <a:gd name="connsiteY630" fmla="*/ 35416 h 2932086"/>
              <a:gd name="connsiteX631" fmla="*/ 1170584 w 2932086"/>
              <a:gd name="connsiteY631" fmla="*/ 29785 h 2932086"/>
              <a:gd name="connsiteX632" fmla="*/ 1635199 w 2932086"/>
              <a:gd name="connsiteY632" fmla="*/ 10509 h 2932086"/>
              <a:gd name="connsiteX633" fmla="*/ 1761502 w 2932086"/>
              <a:gd name="connsiteY633" fmla="*/ 29785 h 2932086"/>
              <a:gd name="connsiteX634" fmla="*/ 1901999 w 2932086"/>
              <a:gd name="connsiteY634" fmla="*/ 65911 h 2932086"/>
              <a:gd name="connsiteX635" fmla="*/ 1977008 w 2932086"/>
              <a:gd name="connsiteY635" fmla="*/ 93364 h 2932086"/>
              <a:gd name="connsiteX636" fmla="*/ 1973006 w 2932086"/>
              <a:gd name="connsiteY636" fmla="*/ 102768 h 2932086"/>
              <a:gd name="connsiteX637" fmla="*/ 1960070 w 2932086"/>
              <a:gd name="connsiteY637" fmla="*/ 138042 h 2932086"/>
              <a:gd name="connsiteX638" fmla="*/ 1978533 w 2932086"/>
              <a:gd name="connsiteY638" fmla="*/ 105320 h 2932086"/>
              <a:gd name="connsiteX639" fmla="*/ 1983342 w 2932086"/>
              <a:gd name="connsiteY639" fmla="*/ 95682 h 2932086"/>
              <a:gd name="connsiteX640" fmla="*/ 2036693 w 2932086"/>
              <a:gd name="connsiteY640" fmla="*/ 115209 h 2932086"/>
              <a:gd name="connsiteX641" fmla="*/ 2157030 w 2932086"/>
              <a:gd name="connsiteY641" fmla="*/ 173178 h 2932086"/>
              <a:gd name="connsiteX642" fmla="*/ 2151366 w 2932086"/>
              <a:gd name="connsiteY642" fmla="*/ 185021 h 2932086"/>
              <a:gd name="connsiteX643" fmla="*/ 2116775 w 2932086"/>
              <a:gd name="connsiteY643" fmla="*/ 258207 h 2932086"/>
              <a:gd name="connsiteX644" fmla="*/ 2112407 w 2932086"/>
              <a:gd name="connsiteY644" fmla="*/ 267585 h 2932086"/>
              <a:gd name="connsiteX645" fmla="*/ 2012321 w 2932086"/>
              <a:gd name="connsiteY645" fmla="*/ 215573 h 2932086"/>
              <a:gd name="connsiteX646" fmla="*/ 1656834 w 2932086"/>
              <a:gd name="connsiteY646" fmla="*/ 115038 h 2932086"/>
              <a:gd name="connsiteX647" fmla="*/ 1590357 w 2932086"/>
              <a:gd name="connsiteY647" fmla="*/ 110426 h 2932086"/>
              <a:gd name="connsiteX648" fmla="*/ 1602823 w 2932086"/>
              <a:gd name="connsiteY648" fmla="*/ 82851 h 2932086"/>
              <a:gd name="connsiteX649" fmla="*/ 1513031 w 2932086"/>
              <a:gd name="connsiteY649" fmla="*/ 2373 h 2932086"/>
              <a:gd name="connsiteX650" fmla="*/ 1615938 w 2932086"/>
              <a:gd name="connsiteY650" fmla="*/ 7569 h 2932086"/>
              <a:gd name="connsiteX651" fmla="*/ 1625712 w 2932086"/>
              <a:gd name="connsiteY651" fmla="*/ 9061 h 2932086"/>
              <a:gd name="connsiteX652" fmla="*/ 1592783 w 2932086"/>
              <a:gd name="connsiteY652" fmla="*/ 78214 h 2932086"/>
              <a:gd name="connsiteX653" fmla="*/ 1577997 w 2932086"/>
              <a:gd name="connsiteY653" fmla="*/ 109569 h 2932086"/>
              <a:gd name="connsiteX654" fmla="*/ 1467220 w 2932086"/>
              <a:gd name="connsiteY654" fmla="*/ 101884 h 2932086"/>
              <a:gd name="connsiteX655" fmla="*/ 1482168 w 2932086"/>
              <a:gd name="connsiteY655" fmla="*/ 69792 h 2932086"/>
              <a:gd name="connsiteX656" fmla="*/ 1466043 w 2932086"/>
              <a:gd name="connsiteY656" fmla="*/ 0 h 2932086"/>
              <a:gd name="connsiteX657" fmla="*/ 1496703 w 2932086"/>
              <a:gd name="connsiteY657" fmla="*/ 1548 h 2932086"/>
              <a:gd name="connsiteX658" fmla="*/ 1467969 w 2932086"/>
              <a:gd name="connsiteY658" fmla="*/ 63235 h 2932086"/>
              <a:gd name="connsiteX659" fmla="*/ 1449798 w 2932086"/>
              <a:gd name="connsiteY659" fmla="*/ 102929 h 2932086"/>
              <a:gd name="connsiteX660" fmla="*/ 1275252 w 2932086"/>
              <a:gd name="connsiteY660" fmla="*/ 115038 h 2932086"/>
              <a:gd name="connsiteX661" fmla="*/ 1246415 w 2932086"/>
              <a:gd name="connsiteY661" fmla="*/ 121118 h 2932086"/>
              <a:gd name="connsiteX662" fmla="*/ 1294456 w 2932086"/>
              <a:gd name="connsiteY662" fmla="*/ 14846 h 2932086"/>
              <a:gd name="connsiteX663" fmla="*/ 1296362 w 2932086"/>
              <a:gd name="connsiteY663" fmla="*/ 10589 h 2932086"/>
              <a:gd name="connsiteX664" fmla="*/ 1316149 w 2932086"/>
              <a:gd name="connsiteY664" fmla="*/ 7569 h 2932086"/>
              <a:gd name="connsiteX665" fmla="*/ 1466043 w 2932086"/>
              <a:gd name="connsiteY665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</a:cxnLst>
            <a:rect l="l" t="t" r="r" b="b"/>
            <a:pathLst>
              <a:path w="2932086" h="2932086">
                <a:moveTo>
                  <a:pt x="981129" y="2740112"/>
                </a:moveTo>
                <a:lnTo>
                  <a:pt x="996972" y="2747503"/>
                </a:lnTo>
                <a:lnTo>
                  <a:pt x="1109434" y="2777881"/>
                </a:lnTo>
                <a:lnTo>
                  <a:pt x="1064916" y="2875131"/>
                </a:lnTo>
                <a:lnTo>
                  <a:pt x="1030087" y="2866176"/>
                </a:lnTo>
                <a:lnTo>
                  <a:pt x="938221" y="2832553"/>
                </a:lnTo>
                <a:lnTo>
                  <a:pt x="958988" y="2787937"/>
                </a:lnTo>
                <a:close/>
                <a:moveTo>
                  <a:pt x="855123" y="2681327"/>
                </a:moveTo>
                <a:lnTo>
                  <a:pt x="967150" y="2733590"/>
                </a:lnTo>
                <a:lnTo>
                  <a:pt x="945077" y="2781513"/>
                </a:lnTo>
                <a:lnTo>
                  <a:pt x="924068" y="2827372"/>
                </a:lnTo>
                <a:lnTo>
                  <a:pt x="895393" y="2816877"/>
                </a:lnTo>
                <a:lnTo>
                  <a:pt x="811340" y="2776387"/>
                </a:lnTo>
                <a:close/>
                <a:moveTo>
                  <a:pt x="1079317" y="2527445"/>
                </a:moveTo>
                <a:lnTo>
                  <a:pt x="1226099" y="2527445"/>
                </a:lnTo>
                <a:lnTo>
                  <a:pt x="1204758" y="2572598"/>
                </a:lnTo>
                <a:lnTo>
                  <a:pt x="1190257" y="2603729"/>
                </a:lnTo>
                <a:lnTo>
                  <a:pt x="1044182" y="2603729"/>
                </a:lnTo>
                <a:close/>
                <a:moveTo>
                  <a:pt x="956834" y="2459190"/>
                </a:moveTo>
                <a:lnTo>
                  <a:pt x="977833" y="2490336"/>
                </a:lnTo>
                <a:cubicBezTo>
                  <a:pt x="989297" y="2501800"/>
                  <a:pt x="1002948" y="2511077"/>
                  <a:pt x="1018106" y="2517488"/>
                </a:cubicBezTo>
                <a:lnTo>
                  <a:pt x="1062786" y="2526509"/>
                </a:lnTo>
                <a:lnTo>
                  <a:pt x="1027190" y="2603395"/>
                </a:lnTo>
                <a:lnTo>
                  <a:pt x="979203" y="2596140"/>
                </a:lnTo>
                <a:cubicBezTo>
                  <a:pt x="963346" y="2591208"/>
                  <a:pt x="948490" y="2584000"/>
                  <a:pt x="935019" y="2574899"/>
                </a:cubicBezTo>
                <a:lnTo>
                  <a:pt x="913092" y="2554975"/>
                </a:lnTo>
                <a:lnTo>
                  <a:pt x="933702" y="2509986"/>
                </a:lnTo>
                <a:close/>
                <a:moveTo>
                  <a:pt x="1131523" y="2290868"/>
                </a:moveTo>
                <a:lnTo>
                  <a:pt x="1110262" y="2338376"/>
                </a:lnTo>
                <a:cubicBezTo>
                  <a:pt x="1098540" y="2364751"/>
                  <a:pt x="1088523" y="2387505"/>
                  <a:pt x="1080430" y="2406146"/>
                </a:cubicBezTo>
                <a:lnTo>
                  <a:pt x="1079137" y="2409193"/>
                </a:lnTo>
                <a:lnTo>
                  <a:pt x="1060890" y="2392494"/>
                </a:lnTo>
                <a:cubicBezTo>
                  <a:pt x="1054563" y="2383264"/>
                  <a:pt x="1051064" y="2373116"/>
                  <a:pt x="1051064" y="2362464"/>
                </a:cubicBezTo>
                <a:cubicBezTo>
                  <a:pt x="1051064" y="2330508"/>
                  <a:pt x="1082553" y="2303090"/>
                  <a:pt x="1127430" y="2291378"/>
                </a:cubicBezTo>
                <a:close/>
                <a:moveTo>
                  <a:pt x="1189375" y="2286969"/>
                </a:moveTo>
                <a:lnTo>
                  <a:pt x="1224768" y="2291378"/>
                </a:lnTo>
                <a:cubicBezTo>
                  <a:pt x="1269645" y="2303090"/>
                  <a:pt x="1301134" y="2330508"/>
                  <a:pt x="1301134" y="2362464"/>
                </a:cubicBezTo>
                <a:lnTo>
                  <a:pt x="1292300" y="2389464"/>
                </a:lnTo>
                <a:lnTo>
                  <a:pt x="1290441" y="2393288"/>
                </a:lnTo>
                <a:lnTo>
                  <a:pt x="1264512" y="2417017"/>
                </a:lnTo>
                <a:cubicBezTo>
                  <a:pt x="1241885" y="2430978"/>
                  <a:pt x="1210627" y="2439613"/>
                  <a:pt x="1176099" y="2439613"/>
                </a:cubicBezTo>
                <a:cubicBezTo>
                  <a:pt x="1158835" y="2439613"/>
                  <a:pt x="1142389" y="2437454"/>
                  <a:pt x="1127430" y="2433550"/>
                </a:cubicBezTo>
                <a:lnTo>
                  <a:pt x="1123217" y="2431798"/>
                </a:lnTo>
                <a:lnTo>
                  <a:pt x="1157454" y="2357065"/>
                </a:lnTo>
                <a:close/>
                <a:moveTo>
                  <a:pt x="1175076" y="2285443"/>
                </a:moveTo>
                <a:lnTo>
                  <a:pt x="1144370" y="2351023"/>
                </a:lnTo>
                <a:lnTo>
                  <a:pt x="1109441" y="2426067"/>
                </a:lnTo>
                <a:lnTo>
                  <a:pt x="1087686" y="2417017"/>
                </a:lnTo>
                <a:lnTo>
                  <a:pt x="1083645" y="2413319"/>
                </a:lnTo>
                <a:lnTo>
                  <a:pt x="1085957" y="2408699"/>
                </a:lnTo>
                <a:cubicBezTo>
                  <a:pt x="1094899" y="2390450"/>
                  <a:pt x="1105724" y="2368069"/>
                  <a:pt x="1118201" y="2342042"/>
                </a:cubicBezTo>
                <a:lnTo>
                  <a:pt x="1143266" y="2289405"/>
                </a:lnTo>
                <a:close/>
                <a:moveTo>
                  <a:pt x="1745694" y="2285315"/>
                </a:moveTo>
                <a:cubicBezTo>
                  <a:pt x="1814749" y="2285315"/>
                  <a:pt x="1870729" y="2319856"/>
                  <a:pt x="1870729" y="2362464"/>
                </a:cubicBezTo>
                <a:cubicBezTo>
                  <a:pt x="1870729" y="2405072"/>
                  <a:pt x="1814749" y="2439613"/>
                  <a:pt x="1745694" y="2439613"/>
                </a:cubicBezTo>
                <a:cubicBezTo>
                  <a:pt x="1676639" y="2439613"/>
                  <a:pt x="1620659" y="2405072"/>
                  <a:pt x="1620659" y="2362464"/>
                </a:cubicBezTo>
                <a:cubicBezTo>
                  <a:pt x="1620659" y="2319856"/>
                  <a:pt x="1676639" y="2285315"/>
                  <a:pt x="1745694" y="2285315"/>
                </a:cubicBezTo>
                <a:close/>
                <a:moveTo>
                  <a:pt x="613510" y="2157216"/>
                </a:moveTo>
                <a:lnTo>
                  <a:pt x="622673" y="2180471"/>
                </a:lnTo>
                <a:cubicBezTo>
                  <a:pt x="650807" y="2238860"/>
                  <a:pt x="691310" y="2290168"/>
                  <a:pt x="740782" y="2330996"/>
                </a:cubicBezTo>
                <a:lnTo>
                  <a:pt x="764726" y="2345523"/>
                </a:lnTo>
                <a:lnTo>
                  <a:pt x="756129" y="2365788"/>
                </a:lnTo>
                <a:cubicBezTo>
                  <a:pt x="752106" y="2375712"/>
                  <a:pt x="750230" y="2381033"/>
                  <a:pt x="750720" y="2381259"/>
                </a:cubicBezTo>
                <a:cubicBezTo>
                  <a:pt x="751210" y="2381486"/>
                  <a:pt x="754044" y="2376607"/>
                  <a:pt x="758990" y="2367109"/>
                </a:cubicBezTo>
                <a:lnTo>
                  <a:pt x="768612" y="2347881"/>
                </a:lnTo>
                <a:lnTo>
                  <a:pt x="825327" y="2382290"/>
                </a:lnTo>
                <a:lnTo>
                  <a:pt x="816969" y="2400779"/>
                </a:lnTo>
                <a:lnTo>
                  <a:pt x="789297" y="2462609"/>
                </a:lnTo>
                <a:lnTo>
                  <a:pt x="747376" y="2441148"/>
                </a:lnTo>
                <a:cubicBezTo>
                  <a:pt x="725094" y="2427609"/>
                  <a:pt x="703869" y="2412504"/>
                  <a:pt x="683853" y="2395985"/>
                </a:cubicBezTo>
                <a:lnTo>
                  <a:pt x="631850" y="234640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lnTo>
                  <a:pt x="726527" y="2607644"/>
                </a:lnTo>
                <a:lnTo>
                  <a:pt x="723390" y="2616617"/>
                </a:lnTo>
                <a:lnTo>
                  <a:pt x="728027" y="2608683"/>
                </a:lnTo>
                <a:lnTo>
                  <a:pt x="786983" y="2649538"/>
                </a:lnTo>
                <a:lnTo>
                  <a:pt x="841170" y="2674818"/>
                </a:lnTo>
                <a:lnTo>
                  <a:pt x="797281" y="2769614"/>
                </a:lnTo>
                <a:lnTo>
                  <a:pt x="767240" y="2755143"/>
                </a:lnTo>
                <a:cubicBezTo>
                  <a:pt x="725694" y="2732574"/>
                  <a:pt x="685362" y="2708055"/>
                  <a:pt x="646365" y="2681709"/>
                </a:cubicBezTo>
                <a:lnTo>
                  <a:pt x="603389" y="2649572"/>
                </a:lnTo>
                <a:lnTo>
                  <a:pt x="611957" y="2630004"/>
                </a:lnTo>
                <a:cubicBezTo>
                  <a:pt x="632366" y="2582832"/>
                  <a:pt x="643578" y="2554963"/>
                  <a:pt x="642107" y="2554284"/>
                </a:cubicBezTo>
                <a:cubicBezTo>
                  <a:pt x="640637" y="2553605"/>
                  <a:pt x="626692" y="2580213"/>
                  <a:pt x="604018" y="2626338"/>
                </a:cubicBezTo>
                <a:lnTo>
                  <a:pt x="595567" y="2643723"/>
                </a:lnTo>
                <a:lnTo>
                  <a:pt x="533504" y="2597313"/>
                </a:lnTo>
                <a:lnTo>
                  <a:pt x="445860" y="2517657"/>
                </a:lnTo>
                <a:lnTo>
                  <a:pt x="450811" y="2507306"/>
                </a:lnTo>
                <a:cubicBezTo>
                  <a:pt x="461695" y="2484407"/>
                  <a:pt x="473271" y="2459916"/>
                  <a:pt x="485401" y="2434119"/>
                </a:cubicBezTo>
                <a:lnTo>
                  <a:pt x="560580" y="2272724"/>
                </a:lnTo>
                <a:lnTo>
                  <a:pt x="570428" y="2265360"/>
                </a:lnTo>
                <a:lnTo>
                  <a:pt x="566853" y="2259140"/>
                </a:lnTo>
                <a:close/>
                <a:moveTo>
                  <a:pt x="968359" y="2068145"/>
                </a:moveTo>
                <a:lnTo>
                  <a:pt x="922452" y="2168354"/>
                </a:lnTo>
                <a:cubicBezTo>
                  <a:pt x="902494" y="2212045"/>
                  <a:pt x="883577" y="2253587"/>
                  <a:pt x="865923" y="2292488"/>
                </a:cubicBezTo>
                <a:lnTo>
                  <a:pt x="860592" y="2304281"/>
                </a:lnTo>
                <a:lnTo>
                  <a:pt x="860592" y="2298929"/>
                </a:lnTo>
                <a:cubicBezTo>
                  <a:pt x="860592" y="2214761"/>
                  <a:pt x="894708" y="2138561"/>
                  <a:pt x="949866" y="2083403"/>
                </a:cubicBezTo>
                <a:close/>
                <a:moveTo>
                  <a:pt x="239395" y="2062084"/>
                </a:moveTo>
                <a:lnTo>
                  <a:pt x="282549" y="2145103"/>
                </a:lnTo>
                <a:cubicBezTo>
                  <a:pt x="320877" y="2211760"/>
                  <a:pt x="364675" y="2274872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34509" y="2292219"/>
                </a:lnTo>
                <a:lnTo>
                  <a:pt x="472317" y="2428077"/>
                </a:lnTo>
                <a:cubicBezTo>
                  <a:pt x="460546" y="2454040"/>
                  <a:pt x="449410" y="2478734"/>
                  <a:pt x="439036" y="2501868"/>
                </a:cubicBezTo>
                <a:lnTo>
                  <a:pt x="435996" y="2508693"/>
                </a:lnTo>
                <a:lnTo>
                  <a:pt x="429394" y="2502692"/>
                </a:lnTo>
                <a:cubicBezTo>
                  <a:pt x="363069" y="2436367"/>
                  <a:pt x="303069" y="2363716"/>
                  <a:pt x="250377" y="2285722"/>
                </a:cubicBezTo>
                <a:lnTo>
                  <a:pt x="184622" y="2177485"/>
                </a:lnTo>
                <a:lnTo>
                  <a:pt x="221123" y="2100831"/>
                </a:lnTo>
                <a:close/>
                <a:moveTo>
                  <a:pt x="1071303" y="2010460"/>
                </a:moveTo>
                <a:lnTo>
                  <a:pt x="1015954" y="2131371"/>
                </a:lnTo>
                <a:lnTo>
                  <a:pt x="1007727" y="2136917"/>
                </a:lnTo>
                <a:cubicBezTo>
                  <a:pt x="976678" y="2167966"/>
                  <a:pt x="954513" y="2207899"/>
                  <a:pt x="945371" y="2252575"/>
                </a:cubicBezTo>
                <a:lnTo>
                  <a:pt x="940767" y="2298242"/>
                </a:lnTo>
                <a:lnTo>
                  <a:pt x="937525" y="2305520"/>
                </a:lnTo>
                <a:cubicBezTo>
                  <a:pt x="902657" y="2384404"/>
                  <a:pt x="882070" y="2433648"/>
                  <a:pt x="884031" y="2434553"/>
                </a:cubicBezTo>
                <a:cubicBezTo>
                  <a:pt x="885501" y="2435232"/>
                  <a:pt x="899445" y="2408624"/>
                  <a:pt x="922120" y="2362499"/>
                </a:cubicBezTo>
                <a:lnTo>
                  <a:pt x="940723" y="2324232"/>
                </a:lnTo>
                <a:lnTo>
                  <a:pt x="940723" y="2400745"/>
                </a:lnTo>
                <a:lnTo>
                  <a:pt x="949224" y="2442849"/>
                </a:lnTo>
                <a:lnTo>
                  <a:pt x="920619" y="2503943"/>
                </a:lnTo>
                <a:lnTo>
                  <a:pt x="901689" y="2544614"/>
                </a:lnTo>
                <a:lnTo>
                  <a:pt x="899140" y="2542298"/>
                </a:lnTo>
                <a:cubicBezTo>
                  <a:pt x="888820" y="2529793"/>
                  <a:pt x="880265" y="2515775"/>
                  <a:pt x="873858" y="2500628"/>
                </a:cubicBezTo>
                <a:lnTo>
                  <a:pt x="872536" y="2494078"/>
                </a:lnTo>
                <a:lnTo>
                  <a:pt x="817239" y="2476913"/>
                </a:lnTo>
                <a:lnTo>
                  <a:pt x="797721" y="2466921"/>
                </a:lnTo>
                <a:lnTo>
                  <a:pt x="827009" y="2405415"/>
                </a:lnTo>
                <a:lnTo>
                  <a:pt x="835114" y="2388228"/>
                </a:lnTo>
                <a:lnTo>
                  <a:pt x="850678" y="2397671"/>
                </a:lnTo>
                <a:lnTo>
                  <a:pt x="860592" y="2400749"/>
                </a:lnTo>
                <a:lnTo>
                  <a:pt x="860592" y="2334199"/>
                </a:lnTo>
                <a:lnTo>
                  <a:pt x="877698" y="2297925"/>
                </a:lnTo>
                <a:cubicBezTo>
                  <a:pt x="895862" y="2259260"/>
                  <a:pt x="915218" y="2217921"/>
                  <a:pt x="935535" y="2174395"/>
                </a:cubicBezTo>
                <a:lnTo>
                  <a:pt x="995291" y="2046013"/>
                </a:lnTo>
                <a:lnTo>
                  <a:pt x="1046750" y="2018082"/>
                </a:lnTo>
                <a:close/>
                <a:moveTo>
                  <a:pt x="1321044" y="1994129"/>
                </a:moveTo>
                <a:lnTo>
                  <a:pt x="1605547" y="1994129"/>
                </a:lnTo>
                <a:lnTo>
                  <a:pt x="1570829" y="2069913"/>
                </a:lnTo>
                <a:lnTo>
                  <a:pt x="1287430" y="2069913"/>
                </a:lnTo>
                <a:lnTo>
                  <a:pt x="1302993" y="2035137"/>
                </a:lnTo>
                <a:close/>
                <a:moveTo>
                  <a:pt x="1282086" y="1994129"/>
                </a:moveTo>
                <a:lnTo>
                  <a:pt x="1313117" y="1994129"/>
                </a:lnTo>
                <a:lnTo>
                  <a:pt x="1295054" y="2031471"/>
                </a:lnTo>
                <a:lnTo>
                  <a:pt x="1276749" y="2069913"/>
                </a:lnTo>
                <a:lnTo>
                  <a:pt x="1246681" y="2069913"/>
                </a:lnTo>
                <a:lnTo>
                  <a:pt x="1268885" y="2022489"/>
                </a:lnTo>
                <a:close/>
                <a:moveTo>
                  <a:pt x="1165392" y="1994129"/>
                </a:moveTo>
                <a:lnTo>
                  <a:pt x="1266025" y="1994129"/>
                </a:lnTo>
                <a:lnTo>
                  <a:pt x="1255801" y="2016447"/>
                </a:lnTo>
                <a:lnTo>
                  <a:pt x="1231454" y="2069913"/>
                </a:lnTo>
                <a:lnTo>
                  <a:pt x="1169489" y="2069913"/>
                </a:lnTo>
                <a:lnTo>
                  <a:pt x="1126788" y="2078534"/>
                </a:lnTo>
                <a:lnTo>
                  <a:pt x="1127357" y="2077194"/>
                </a:lnTo>
                <a:cubicBezTo>
                  <a:pt x="1131379" y="2067269"/>
                  <a:pt x="1133255" y="2061949"/>
                  <a:pt x="1132765" y="2061722"/>
                </a:cubicBezTo>
                <a:cubicBezTo>
                  <a:pt x="1132275" y="2061496"/>
                  <a:pt x="1129441" y="2066375"/>
                  <a:pt x="1124495" y="2075872"/>
                </a:cubicBezTo>
                <a:lnTo>
                  <a:pt x="1122755" y="2079348"/>
                </a:lnTo>
                <a:lnTo>
                  <a:pt x="1080443" y="2087891"/>
                </a:lnTo>
                <a:lnTo>
                  <a:pt x="1039552" y="2115461"/>
                </a:lnTo>
                <a:lnTo>
                  <a:pt x="1090912" y="2005199"/>
                </a:lnTo>
                <a:lnTo>
                  <a:pt x="1091353" y="2004237"/>
                </a:lnTo>
                <a:lnTo>
                  <a:pt x="1103964" y="2000322"/>
                </a:lnTo>
                <a:cubicBezTo>
                  <a:pt x="1123806" y="1996261"/>
                  <a:pt x="1144350" y="1994129"/>
                  <a:pt x="1165392" y="1994129"/>
                </a:cubicBezTo>
                <a:close/>
                <a:moveTo>
                  <a:pt x="129240" y="1734884"/>
                </a:moveTo>
                <a:lnTo>
                  <a:pt x="149056" y="1823295"/>
                </a:lnTo>
                <a:cubicBezTo>
                  <a:pt x="169598" y="1899205"/>
                  <a:pt x="196529" y="1972490"/>
                  <a:pt x="229235" y="2042537"/>
                </a:cubicBezTo>
                <a:lnTo>
                  <a:pt x="232500" y="2048819"/>
                </a:lnTo>
                <a:lnTo>
                  <a:pt x="211083" y="2096194"/>
                </a:lnTo>
                <a:lnTo>
                  <a:pt x="178910" y="2168083"/>
                </a:lnTo>
                <a:lnTo>
                  <a:pt x="176944" y="2164846"/>
                </a:lnTo>
                <a:cubicBezTo>
                  <a:pt x="131806" y="2081755"/>
                  <a:pt x="94467" y="1993812"/>
                  <a:pt x="65911" y="1902000"/>
                </a:cubicBezTo>
                <a:lnTo>
                  <a:pt x="60884" y="1882452"/>
                </a:lnTo>
                <a:lnTo>
                  <a:pt x="107443" y="1782499"/>
                </a:lnTo>
                <a:close/>
                <a:moveTo>
                  <a:pt x="578771" y="1662385"/>
                </a:moveTo>
                <a:lnTo>
                  <a:pt x="578771" y="1756717"/>
                </a:lnTo>
                <a:lnTo>
                  <a:pt x="682435" y="1756717"/>
                </a:lnTo>
                <a:lnTo>
                  <a:pt x="673967" y="1775493"/>
                </a:lnTo>
                <a:cubicBezTo>
                  <a:pt x="663594" y="1798627"/>
                  <a:pt x="653984" y="1820201"/>
                  <a:pt x="645267" y="1839922"/>
                </a:cubicBezTo>
                <a:lnTo>
                  <a:pt x="635822" y="1861492"/>
                </a:lnTo>
                <a:lnTo>
                  <a:pt x="578771" y="1861492"/>
                </a:lnTo>
                <a:lnTo>
                  <a:pt x="578771" y="1987458"/>
                </a:lnTo>
                <a:cubicBezTo>
                  <a:pt x="578771" y="2033560"/>
                  <a:pt x="585779" y="2078026"/>
                  <a:pt x="598786" y="2119847"/>
                </a:cubicBezTo>
                <a:lnTo>
                  <a:pt x="606004" y="2138166"/>
                </a:lnTo>
                <a:lnTo>
                  <a:pt x="557353" y="2242611"/>
                </a:lnTo>
                <a:lnTo>
                  <a:pt x="540497" y="2213285"/>
                </a:lnTo>
                <a:cubicBezTo>
                  <a:pt x="506348" y="2142415"/>
                  <a:pt x="487211" y="2062950"/>
                  <a:pt x="487211" y="1979016"/>
                </a:cubicBezTo>
                <a:lnTo>
                  <a:pt x="487211" y="1858132"/>
                </a:lnTo>
                <a:lnTo>
                  <a:pt x="495564" y="1840420"/>
                </a:lnTo>
                <a:cubicBezTo>
                  <a:pt x="513728" y="1801755"/>
                  <a:pt x="533084" y="1760416"/>
                  <a:pt x="553401" y="1716891"/>
                </a:cubicBezTo>
                <a:close/>
                <a:moveTo>
                  <a:pt x="1824704" y="1554881"/>
                </a:moveTo>
                <a:lnTo>
                  <a:pt x="1853077" y="1607153"/>
                </a:lnTo>
                <a:cubicBezTo>
                  <a:pt x="1914039" y="1697390"/>
                  <a:pt x="2017278" y="1756717"/>
                  <a:pt x="2134373" y="1756717"/>
                </a:cubicBezTo>
                <a:lnTo>
                  <a:pt x="2324281" y="1756717"/>
                </a:lnTo>
                <a:lnTo>
                  <a:pt x="2303230" y="1802704"/>
                </a:lnTo>
                <a:lnTo>
                  <a:pt x="2276715" y="1861492"/>
                </a:lnTo>
                <a:lnTo>
                  <a:pt x="2119831" y="1861492"/>
                </a:lnTo>
                <a:cubicBezTo>
                  <a:pt x="2002050" y="1861492"/>
                  <a:pt x="1895420" y="1813752"/>
                  <a:pt x="1818234" y="1736567"/>
                </a:cubicBezTo>
                <a:lnTo>
                  <a:pt x="1768850" y="1676713"/>
                </a:lnTo>
                <a:lnTo>
                  <a:pt x="1776545" y="1660005"/>
                </a:lnTo>
                <a:close/>
                <a:moveTo>
                  <a:pt x="1211591" y="1400646"/>
                </a:moveTo>
                <a:lnTo>
                  <a:pt x="1211591" y="1434970"/>
                </a:lnTo>
                <a:cubicBezTo>
                  <a:pt x="1211591" y="1552751"/>
                  <a:pt x="1163851" y="1659382"/>
                  <a:pt x="1086666" y="1736567"/>
                </a:cubicBezTo>
                <a:lnTo>
                  <a:pt x="1038572" y="1776248"/>
                </a:lnTo>
                <a:lnTo>
                  <a:pt x="1094459" y="1655534"/>
                </a:lnTo>
                <a:cubicBezTo>
                  <a:pt x="1117699" y="1605207"/>
                  <a:pt x="1140339" y="1556048"/>
                  <a:pt x="1162159" y="1508548"/>
                </a:cubicBezTo>
                <a:close/>
                <a:moveTo>
                  <a:pt x="2928082" y="1386754"/>
                </a:moveTo>
                <a:lnTo>
                  <a:pt x="2932086" y="1466043"/>
                </a:lnTo>
                <a:cubicBezTo>
                  <a:pt x="2932086" y="1567252"/>
                  <a:pt x="2921830" y="1666066"/>
                  <a:pt x="2902301" y="1761502"/>
                </a:cubicBezTo>
                <a:lnTo>
                  <a:pt x="2898505" y="1776267"/>
                </a:lnTo>
                <a:lnTo>
                  <a:pt x="2891900" y="1791786"/>
                </a:lnTo>
                <a:cubicBezTo>
                  <a:pt x="2882640" y="1814070"/>
                  <a:pt x="2877983" y="1826608"/>
                  <a:pt x="2878964" y="1827060"/>
                </a:cubicBezTo>
                <a:cubicBezTo>
                  <a:pt x="2879454" y="1827287"/>
                  <a:pt x="2881330" y="1824481"/>
                  <a:pt x="2884454" y="1818932"/>
                </a:cubicBezTo>
                <a:lnTo>
                  <a:pt x="2890464" y="1807537"/>
                </a:lnTo>
                <a:lnTo>
                  <a:pt x="2866176" y="1902000"/>
                </a:lnTo>
                <a:cubicBezTo>
                  <a:pt x="2680558" y="2498780"/>
                  <a:pt x="2123902" y="2932086"/>
                  <a:pt x="1466043" y="2932086"/>
                </a:cubicBezTo>
                <a:cubicBezTo>
                  <a:pt x="1364834" y="2932086"/>
                  <a:pt x="1266020" y="2921830"/>
                  <a:pt x="1170584" y="2902301"/>
                </a:cubicBezTo>
                <a:lnTo>
                  <a:pt x="1079360" y="2878845"/>
                </a:lnTo>
                <a:lnTo>
                  <a:pt x="1124495" y="2781949"/>
                </a:lnTo>
                <a:lnTo>
                  <a:pt x="1224550" y="2808976"/>
                </a:lnTo>
                <a:cubicBezTo>
                  <a:pt x="1302933" y="2822977"/>
                  <a:pt x="1383635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96685" y="2343752"/>
                </a:lnTo>
                <a:lnTo>
                  <a:pt x="2241897" y="2395985"/>
                </a:lnTo>
                <a:cubicBezTo>
                  <a:pt x="2201866" y="2429022"/>
                  <a:pt x="2156996" y="2456405"/>
                  <a:pt x="2108510" y="2476913"/>
                </a:cubicBezTo>
                <a:lnTo>
                  <a:pt x="2053217" y="2494077"/>
                </a:lnTo>
                <a:lnTo>
                  <a:pt x="2051894" y="2500628"/>
                </a:lnTo>
                <a:cubicBezTo>
                  <a:pt x="2026267" y="2561216"/>
                  <a:pt x="1966273" y="2603729"/>
                  <a:pt x="1896350" y="2603729"/>
                </a:cubicBezTo>
                <a:lnTo>
                  <a:pt x="1206356" y="2603729"/>
                </a:lnTo>
                <a:lnTo>
                  <a:pt x="1217841" y="2578640"/>
                </a:lnTo>
                <a:lnTo>
                  <a:pt x="1240931" y="2527445"/>
                </a:lnTo>
                <a:lnTo>
                  <a:pt x="1366949" y="2527445"/>
                </a:lnTo>
                <a:lnTo>
                  <a:pt x="1365107" y="2532715"/>
                </a:lnTo>
                <a:lnTo>
                  <a:pt x="1368186" y="2527445"/>
                </a:lnTo>
                <a:lnTo>
                  <a:pt x="1858329" y="2527445"/>
                </a:lnTo>
                <a:cubicBezTo>
                  <a:pt x="1928303" y="2527445"/>
                  <a:pt x="1985029" y="2470719"/>
                  <a:pt x="1985029" y="2400745"/>
                </a:cubicBezTo>
                <a:lnTo>
                  <a:pt x="1985029" y="2298679"/>
                </a:lnTo>
                <a:cubicBezTo>
                  <a:pt x="1985029" y="2172335"/>
                  <a:pt x="1882607" y="2069913"/>
                  <a:pt x="1756263" y="2069913"/>
                </a:cubicBezTo>
                <a:lnTo>
                  <a:pt x="1586831" y="2069913"/>
                </a:lnTo>
                <a:lnTo>
                  <a:pt x="1622105" y="1994129"/>
                </a:lnTo>
                <a:lnTo>
                  <a:pt x="1760360" y="1994129"/>
                </a:lnTo>
                <a:cubicBezTo>
                  <a:pt x="1928696" y="1994129"/>
                  <a:pt x="2065160" y="2130593"/>
                  <a:pt x="2065160" y="2298929"/>
                </a:cubicBezTo>
                <a:lnTo>
                  <a:pt x="2065160" y="2400748"/>
                </a:lnTo>
                <a:lnTo>
                  <a:pt x="2075072" y="2397671"/>
                </a:lnTo>
                <a:cubicBezTo>
                  <a:pt x="2234861" y="2330087"/>
                  <a:pt x="2346979" y="2171866"/>
                  <a:pt x="2346979" y="1987458"/>
                </a:cubicBezTo>
                <a:lnTo>
                  <a:pt x="2346979" y="1861492"/>
                </a:lnTo>
                <a:lnTo>
                  <a:pt x="2291384" y="1861492"/>
                </a:lnTo>
                <a:lnTo>
                  <a:pt x="2316313" y="1808746"/>
                </a:lnTo>
                <a:lnTo>
                  <a:pt x="2340549" y="1756717"/>
                </a:lnTo>
                <a:lnTo>
                  <a:pt x="2346979" y="1756717"/>
                </a:lnTo>
                <a:lnTo>
                  <a:pt x="2346979" y="1742912"/>
                </a:lnTo>
                <a:lnTo>
                  <a:pt x="2394635" y="1640603"/>
                </a:lnTo>
                <a:lnTo>
                  <a:pt x="2438539" y="1544695"/>
                </a:lnTo>
                <a:lnTo>
                  <a:pt x="2438538" y="1979016"/>
                </a:lnTo>
                <a:cubicBezTo>
                  <a:pt x="2438538" y="2062950"/>
                  <a:pt x="2419401" y="2142415"/>
                  <a:pt x="2385253" y="2213285"/>
                </a:cubicBezTo>
                <a:lnTo>
                  <a:pt x="2357227" y="2262045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664721" y="2156961"/>
                  <a:pt x="2766973" y="1942685"/>
                  <a:pt x="2808976" y="1707536"/>
                </a:cubicBezTo>
                <a:lnTo>
                  <a:pt x="2821103" y="1616622"/>
                </a:lnTo>
                <a:lnTo>
                  <a:pt x="2840593" y="1574995"/>
                </a:lnTo>
                <a:cubicBezTo>
                  <a:pt x="2860910" y="1531470"/>
                  <a:pt x="2882188" y="1485757"/>
                  <a:pt x="2904197" y="1438345"/>
                </a:cubicBezTo>
                <a:close/>
                <a:moveTo>
                  <a:pt x="1795141" y="1339766"/>
                </a:moveTo>
                <a:lnTo>
                  <a:pt x="1795141" y="1417485"/>
                </a:lnTo>
                <a:cubicBezTo>
                  <a:pt x="1795141" y="1440904"/>
                  <a:pt x="1797514" y="1463769"/>
                  <a:pt x="1802033" y="1485852"/>
                </a:cubicBezTo>
                <a:lnTo>
                  <a:pt x="1817505" y="1535694"/>
                </a:lnTo>
                <a:lnTo>
                  <a:pt x="1762634" y="1653581"/>
                </a:lnTo>
                <a:lnTo>
                  <a:pt x="1759291" y="1660802"/>
                </a:lnTo>
                <a:lnTo>
                  <a:pt x="1726827" y="1600992"/>
                </a:lnTo>
                <a:lnTo>
                  <a:pt x="1705223" y="1531394"/>
                </a:lnTo>
                <a:lnTo>
                  <a:pt x="1711239" y="1518817"/>
                </a:lnTo>
                <a:cubicBezTo>
                  <a:pt x="1722122" y="1495918"/>
                  <a:pt x="1733699" y="1471427"/>
                  <a:pt x="1745829" y="1445630"/>
                </a:cubicBezTo>
                <a:close/>
                <a:moveTo>
                  <a:pt x="900469" y="1316380"/>
                </a:moveTo>
                <a:lnTo>
                  <a:pt x="903496" y="1316991"/>
                </a:lnTo>
                <a:cubicBezTo>
                  <a:pt x="943057" y="1333724"/>
                  <a:pt x="970816" y="1372897"/>
                  <a:pt x="970816" y="1418553"/>
                </a:cubicBezTo>
                <a:cubicBezTo>
                  <a:pt x="970816" y="1479428"/>
                  <a:pt x="921467" y="1528777"/>
                  <a:pt x="860592" y="1528777"/>
                </a:cubicBezTo>
                <a:cubicBezTo>
                  <a:pt x="845373" y="1528777"/>
                  <a:pt x="830875" y="1525693"/>
                  <a:pt x="817688" y="1520115"/>
                </a:cubicBezTo>
                <a:lnTo>
                  <a:pt x="809959" y="1514904"/>
                </a:lnTo>
                <a:lnTo>
                  <a:pt x="875859" y="1370944"/>
                </a:lnTo>
                <a:close/>
                <a:moveTo>
                  <a:pt x="2087534" y="1308329"/>
                </a:moveTo>
                <a:cubicBezTo>
                  <a:pt x="2148409" y="1308329"/>
                  <a:pt x="2197758" y="1357678"/>
                  <a:pt x="2197758" y="1418553"/>
                </a:cubicBezTo>
                <a:cubicBezTo>
                  <a:pt x="2197758" y="1479428"/>
                  <a:pt x="2148409" y="1528777"/>
                  <a:pt x="2087534" y="1528777"/>
                </a:cubicBezTo>
                <a:cubicBezTo>
                  <a:pt x="2026659" y="1528777"/>
                  <a:pt x="1977310" y="1479428"/>
                  <a:pt x="1977310" y="1418553"/>
                </a:cubicBezTo>
                <a:cubicBezTo>
                  <a:pt x="1977310" y="1357678"/>
                  <a:pt x="2026659" y="1308329"/>
                  <a:pt x="2087534" y="1308329"/>
                </a:cubicBezTo>
                <a:close/>
                <a:moveTo>
                  <a:pt x="860592" y="1308329"/>
                </a:moveTo>
                <a:lnTo>
                  <a:pt x="886995" y="1313660"/>
                </a:lnTo>
                <a:lnTo>
                  <a:pt x="862776" y="1364902"/>
                </a:lnTo>
                <a:lnTo>
                  <a:pt x="796980" y="1506154"/>
                </a:lnTo>
                <a:lnTo>
                  <a:pt x="782652" y="1496493"/>
                </a:lnTo>
                <a:cubicBezTo>
                  <a:pt x="762705" y="1476547"/>
                  <a:pt x="750368" y="1448991"/>
                  <a:pt x="750368" y="1418553"/>
                </a:cubicBezTo>
                <a:cubicBezTo>
                  <a:pt x="750368" y="1357678"/>
                  <a:pt x="799717" y="1308329"/>
                  <a:pt x="860592" y="1308329"/>
                </a:cubicBezTo>
                <a:close/>
                <a:moveTo>
                  <a:pt x="639502" y="1197363"/>
                </a:moveTo>
                <a:lnTo>
                  <a:pt x="606605" y="1298760"/>
                </a:lnTo>
                <a:cubicBezTo>
                  <a:pt x="588435" y="1369382"/>
                  <a:pt x="578771" y="1443418"/>
                  <a:pt x="578771" y="1519711"/>
                </a:cubicBezTo>
                <a:lnTo>
                  <a:pt x="578771" y="1626911"/>
                </a:lnTo>
                <a:lnTo>
                  <a:pt x="540317" y="1710849"/>
                </a:lnTo>
                <a:lnTo>
                  <a:pt x="487211" y="1827468"/>
                </a:lnTo>
                <a:lnTo>
                  <a:pt x="487211" y="1529927"/>
                </a:lnTo>
                <a:lnTo>
                  <a:pt x="528943" y="1439322"/>
                </a:lnTo>
                <a:cubicBezTo>
                  <a:pt x="550763" y="1391822"/>
                  <a:pt x="571762" y="1345981"/>
                  <a:pt x="591720" y="1302289"/>
                </a:cubicBezTo>
                <a:close/>
                <a:moveTo>
                  <a:pt x="1211591" y="1194272"/>
                </a:moveTo>
                <a:lnTo>
                  <a:pt x="1211591" y="1366036"/>
                </a:lnTo>
                <a:lnTo>
                  <a:pt x="1148248" y="1502124"/>
                </a:lnTo>
                <a:cubicBezTo>
                  <a:pt x="1126239" y="1549537"/>
                  <a:pt x="1103499" y="1598650"/>
                  <a:pt x="1080259" y="1648977"/>
                </a:cubicBezTo>
                <a:lnTo>
                  <a:pt x="1013390" y="1794160"/>
                </a:lnTo>
                <a:lnTo>
                  <a:pt x="951091" y="1827974"/>
                </a:lnTo>
                <a:cubicBezTo>
                  <a:pt x="900063" y="1849557"/>
                  <a:pt x="843960" y="1861492"/>
                  <a:pt x="785069" y="1861492"/>
                </a:cubicBezTo>
                <a:lnTo>
                  <a:pt x="745004" y="1861492"/>
                </a:lnTo>
                <a:lnTo>
                  <a:pt x="753777" y="1839516"/>
                </a:lnTo>
                <a:cubicBezTo>
                  <a:pt x="755976" y="1833539"/>
                  <a:pt x="756895" y="1830292"/>
                  <a:pt x="756405" y="1830066"/>
                </a:cubicBezTo>
                <a:cubicBezTo>
                  <a:pt x="755915" y="1829839"/>
                  <a:pt x="754038" y="1832645"/>
                  <a:pt x="750915" y="1838194"/>
                </a:cubicBezTo>
                <a:lnTo>
                  <a:pt x="738625" y="1861492"/>
                </a:lnTo>
                <a:lnTo>
                  <a:pt x="647075" y="1861492"/>
                </a:lnTo>
                <a:lnTo>
                  <a:pt x="655307" y="1844559"/>
                </a:lnTo>
                <a:cubicBezTo>
                  <a:pt x="664667" y="1825134"/>
                  <a:pt x="674858" y="1803829"/>
                  <a:pt x="685741" y="1780931"/>
                </a:cubicBezTo>
                <a:lnTo>
                  <a:pt x="697185" y="1756717"/>
                </a:lnTo>
                <a:lnTo>
                  <a:pt x="770527" y="1756717"/>
                </a:lnTo>
                <a:cubicBezTo>
                  <a:pt x="957880" y="1756717"/>
                  <a:pt x="1109759" y="1604838"/>
                  <a:pt x="1109759" y="1417485"/>
                </a:cubicBezTo>
                <a:lnTo>
                  <a:pt x="1109759" y="1413412"/>
                </a:lnTo>
                <a:lnTo>
                  <a:pt x="1115007" y="1402308"/>
                </a:lnTo>
                <a:cubicBezTo>
                  <a:pt x="1139268" y="1350714"/>
                  <a:pt x="1165745" y="1293899"/>
                  <a:pt x="1193329" y="1234165"/>
                </a:cubicBezTo>
                <a:close/>
                <a:moveTo>
                  <a:pt x="2381575" y="1187915"/>
                </a:moveTo>
                <a:lnTo>
                  <a:pt x="2394676" y="1223709"/>
                </a:lnTo>
                <a:cubicBezTo>
                  <a:pt x="2413680" y="1284811"/>
                  <a:pt x="2426840" y="1348488"/>
                  <a:pt x="2433502" y="1414085"/>
                </a:cubicBezTo>
                <a:lnTo>
                  <a:pt x="2438333" y="1509752"/>
                </a:lnTo>
                <a:lnTo>
                  <a:pt x="2380436" y="1634046"/>
                </a:lnTo>
                <a:lnTo>
                  <a:pt x="2346979" y="1707133"/>
                </a:lnTo>
                <a:lnTo>
                  <a:pt x="2346979" y="1519711"/>
                </a:lnTo>
                <a:cubicBezTo>
                  <a:pt x="2346979" y="1481565"/>
                  <a:pt x="2344563" y="1443982"/>
                  <a:pt x="2339876" y="1407109"/>
                </a:cubicBezTo>
                <a:lnTo>
                  <a:pt x="2321497" y="1311050"/>
                </a:lnTo>
                <a:lnTo>
                  <a:pt x="2340141" y="1273685"/>
                </a:lnTo>
                <a:cubicBezTo>
                  <a:pt x="2347699" y="1258310"/>
                  <a:pt x="2356227" y="1240766"/>
                  <a:pt x="2365587" y="1221342"/>
                </a:cubicBezTo>
                <a:close/>
                <a:moveTo>
                  <a:pt x="2892186" y="1131245"/>
                </a:moveTo>
                <a:lnTo>
                  <a:pt x="2902301" y="1170585"/>
                </a:lnTo>
                <a:cubicBezTo>
                  <a:pt x="2912066" y="1218302"/>
                  <a:pt x="2919512" y="1266865"/>
                  <a:pt x="2924517" y="1316149"/>
                </a:cubicBezTo>
                <a:lnTo>
                  <a:pt x="2926403" y="1353506"/>
                </a:lnTo>
                <a:lnTo>
                  <a:pt x="2890286" y="1431921"/>
                </a:lnTo>
                <a:cubicBezTo>
                  <a:pt x="2868467" y="1479421"/>
                  <a:pt x="2847467" y="1525262"/>
                  <a:pt x="2827509" y="1568953"/>
                </a:cubicBezTo>
                <a:lnTo>
                  <a:pt x="2825545" y="1573267"/>
                </a:lnTo>
                <a:lnTo>
                  <a:pt x="2830284" y="1466043"/>
                </a:lnTo>
                <a:cubicBezTo>
                  <a:pt x="2830284" y="1430725"/>
                  <a:pt x="2828942" y="1395721"/>
                  <a:pt x="2826306" y="1361078"/>
                </a:cubicBezTo>
                <a:lnTo>
                  <a:pt x="2818457" y="1292357"/>
                </a:lnTo>
                <a:lnTo>
                  <a:pt x="2878912" y="1160393"/>
                </a:lnTo>
                <a:close/>
                <a:moveTo>
                  <a:pt x="1211591" y="933370"/>
                </a:moveTo>
                <a:lnTo>
                  <a:pt x="1211591" y="1157919"/>
                </a:lnTo>
                <a:lnTo>
                  <a:pt x="1179130" y="1227608"/>
                </a:lnTo>
                <a:lnTo>
                  <a:pt x="1109759" y="1379149"/>
                </a:lnTo>
                <a:lnTo>
                  <a:pt x="1109759" y="1149485"/>
                </a:lnTo>
                <a:lnTo>
                  <a:pt x="1126743" y="1113817"/>
                </a:lnTo>
                <a:cubicBezTo>
                  <a:pt x="1142294" y="1080985"/>
                  <a:pt x="1159267" y="1044992"/>
                  <a:pt x="1177432" y="1006327"/>
                </a:cubicBezTo>
                <a:close/>
                <a:moveTo>
                  <a:pt x="2830398" y="932335"/>
                </a:moveTo>
                <a:lnTo>
                  <a:pt x="2858936" y="1010308"/>
                </a:lnTo>
                <a:lnTo>
                  <a:pt x="2842177" y="1049686"/>
                </a:lnTo>
                <a:cubicBezTo>
                  <a:pt x="2832917" y="1071971"/>
                  <a:pt x="2828260" y="1084508"/>
                  <a:pt x="2829240" y="1084961"/>
                </a:cubicBezTo>
                <a:cubicBezTo>
                  <a:pt x="2830221" y="1085414"/>
                  <a:pt x="2836745" y="1073739"/>
                  <a:pt x="2847704" y="1052239"/>
                </a:cubicBezTo>
                <a:lnTo>
                  <a:pt x="2863037" y="1021510"/>
                </a:lnTo>
                <a:lnTo>
                  <a:pt x="2866176" y="1030087"/>
                </a:lnTo>
                <a:lnTo>
                  <a:pt x="2886678" y="1109822"/>
                </a:lnTo>
                <a:lnTo>
                  <a:pt x="2865828" y="1154351"/>
                </a:lnTo>
                <a:lnTo>
                  <a:pt x="2815134" y="1263265"/>
                </a:lnTo>
                <a:lnTo>
                  <a:pt x="2814565" y="1258283"/>
                </a:lnTo>
                <a:lnTo>
                  <a:pt x="2769312" y="1061927"/>
                </a:lnTo>
                <a:lnTo>
                  <a:pt x="2772219" y="1055823"/>
                </a:lnTo>
                <a:cubicBezTo>
                  <a:pt x="2787770" y="1022990"/>
                  <a:pt x="2804743" y="986998"/>
                  <a:pt x="2822907" y="948333"/>
                </a:cubicBezTo>
                <a:close/>
                <a:moveTo>
                  <a:pt x="564514" y="851736"/>
                </a:moveTo>
                <a:lnTo>
                  <a:pt x="628205" y="856458"/>
                </a:lnTo>
                <a:lnTo>
                  <a:pt x="580469" y="960658"/>
                </a:lnTo>
                <a:cubicBezTo>
                  <a:pt x="560511" y="1004349"/>
                  <a:pt x="541595" y="1045890"/>
                  <a:pt x="523941" y="1084791"/>
                </a:cubicBezTo>
                <a:lnTo>
                  <a:pt x="500901" y="1135756"/>
                </a:lnTo>
                <a:lnTo>
                  <a:pt x="430476" y="1132499"/>
                </a:lnTo>
                <a:lnTo>
                  <a:pt x="437956" y="1117550"/>
                </a:lnTo>
                <a:cubicBezTo>
                  <a:pt x="464783" y="1062804"/>
                  <a:pt x="508553" y="970867"/>
                  <a:pt x="563046" y="854871"/>
                </a:cubicBezTo>
                <a:close/>
                <a:moveTo>
                  <a:pt x="514238" y="848009"/>
                </a:moveTo>
                <a:lnTo>
                  <a:pt x="550693" y="850712"/>
                </a:lnTo>
                <a:lnTo>
                  <a:pt x="502317" y="957724"/>
                </a:lnTo>
                <a:cubicBezTo>
                  <a:pt x="472499" y="1023983"/>
                  <a:pt x="448614" y="1077716"/>
                  <a:pt x="432429" y="1114998"/>
                </a:cubicBezTo>
                <a:lnTo>
                  <a:pt x="425109" y="1132251"/>
                </a:lnTo>
                <a:lnTo>
                  <a:pt x="416101" y="1131834"/>
                </a:lnTo>
                <a:cubicBezTo>
                  <a:pt x="353367" y="1125908"/>
                  <a:pt x="296699" y="1114432"/>
                  <a:pt x="250209" y="1098918"/>
                </a:cubicBezTo>
                <a:lnTo>
                  <a:pt x="210629" y="1082136"/>
                </a:lnTo>
                <a:lnTo>
                  <a:pt x="221741" y="1058280"/>
                </a:lnTo>
                <a:cubicBezTo>
                  <a:pt x="249325" y="998546"/>
                  <a:pt x="275404" y="941548"/>
                  <a:pt x="298947" y="889622"/>
                </a:cubicBezTo>
                <a:lnTo>
                  <a:pt x="307786" y="870023"/>
                </a:lnTo>
                <a:lnTo>
                  <a:pt x="361390" y="859340"/>
                </a:lnTo>
                <a:cubicBezTo>
                  <a:pt x="408369" y="852044"/>
                  <a:pt x="460021" y="848009"/>
                  <a:pt x="514238" y="848009"/>
                </a:cubicBezTo>
                <a:close/>
                <a:moveTo>
                  <a:pt x="2137654" y="811467"/>
                </a:moveTo>
                <a:lnTo>
                  <a:pt x="2152774" y="823942"/>
                </a:lnTo>
                <a:lnTo>
                  <a:pt x="2194985" y="875104"/>
                </a:lnTo>
                <a:lnTo>
                  <a:pt x="2258663" y="859340"/>
                </a:lnTo>
                <a:cubicBezTo>
                  <a:pt x="2305643" y="852044"/>
                  <a:pt x="2357294" y="848009"/>
                  <a:pt x="2411512" y="848009"/>
                </a:cubicBezTo>
                <a:lnTo>
                  <a:pt x="2519790" y="856036"/>
                </a:lnTo>
                <a:lnTo>
                  <a:pt x="2494733" y="909827"/>
                </a:lnTo>
                <a:cubicBezTo>
                  <a:pt x="2467149" y="969561"/>
                  <a:pt x="2441069" y="1026560"/>
                  <a:pt x="2417527" y="1078485"/>
                </a:cubicBezTo>
                <a:lnTo>
                  <a:pt x="2392069" y="1134932"/>
                </a:lnTo>
                <a:lnTo>
                  <a:pt x="2361088" y="1132635"/>
                </a:lnTo>
                <a:lnTo>
                  <a:pt x="2361867" y="1134069"/>
                </a:lnTo>
                <a:lnTo>
                  <a:pt x="2375619" y="1171643"/>
                </a:lnTo>
                <a:lnTo>
                  <a:pt x="2355546" y="1216705"/>
                </a:lnTo>
                <a:cubicBezTo>
                  <a:pt x="2346829" y="1236426"/>
                  <a:pt x="2339004" y="1254295"/>
                  <a:pt x="2332202" y="1270019"/>
                </a:cubicBezTo>
                <a:lnTo>
                  <a:pt x="2319401" y="1300095"/>
                </a:lnTo>
                <a:lnTo>
                  <a:pt x="2319145" y="1298760"/>
                </a:lnTo>
                <a:cubicBezTo>
                  <a:pt x="2282805" y="1157516"/>
                  <a:pt x="2212439" y="1029930"/>
                  <a:pt x="2117305" y="925260"/>
                </a:cubicBezTo>
                <a:lnTo>
                  <a:pt x="2093884" y="902391"/>
                </a:lnTo>
                <a:lnTo>
                  <a:pt x="2124176" y="839771"/>
                </a:lnTo>
                <a:close/>
                <a:moveTo>
                  <a:pt x="976021" y="672972"/>
                </a:moveTo>
                <a:lnTo>
                  <a:pt x="913818" y="808751"/>
                </a:lnTo>
                <a:lnTo>
                  <a:pt x="899956" y="839192"/>
                </a:lnTo>
                <a:lnTo>
                  <a:pt x="884295" y="851198"/>
                </a:lnTo>
                <a:cubicBezTo>
                  <a:pt x="804091" y="920674"/>
                  <a:pt x="736516" y="1004341"/>
                  <a:pt x="685478" y="1098295"/>
                </a:cubicBezTo>
                <a:lnTo>
                  <a:pt x="649568" y="1175237"/>
                </a:lnTo>
                <a:lnTo>
                  <a:pt x="697203" y="1069865"/>
                </a:lnTo>
                <a:cubicBezTo>
                  <a:pt x="756838" y="937348"/>
                  <a:pt x="792743" y="854932"/>
                  <a:pt x="790782" y="854027"/>
                </a:cubicBezTo>
                <a:cubicBezTo>
                  <a:pt x="787352" y="852443"/>
                  <a:pt x="669095" y="1101009"/>
                  <a:pt x="515032" y="1432898"/>
                </a:cubicBezTo>
                <a:lnTo>
                  <a:pt x="488393" y="1490437"/>
                </a:lnTo>
                <a:lnTo>
                  <a:pt x="492248" y="1414085"/>
                </a:lnTo>
                <a:cubicBezTo>
                  <a:pt x="502241" y="1315689"/>
                  <a:pt x="526855" y="1221615"/>
                  <a:pt x="563884" y="1134069"/>
                </a:cubicBezTo>
                <a:lnTo>
                  <a:pt x="564662" y="1132635"/>
                </a:lnTo>
                <a:lnTo>
                  <a:pt x="514238" y="1136373"/>
                </a:lnTo>
                <a:lnTo>
                  <a:pt x="513962" y="1136360"/>
                </a:lnTo>
                <a:lnTo>
                  <a:pt x="535716" y="1090229"/>
                </a:lnTo>
                <a:cubicBezTo>
                  <a:pt x="553880" y="1051563"/>
                  <a:pt x="573236" y="1010225"/>
                  <a:pt x="593554" y="966700"/>
                </a:cubicBezTo>
                <a:lnTo>
                  <a:pt x="644310" y="857652"/>
                </a:lnTo>
                <a:lnTo>
                  <a:pt x="667087" y="859340"/>
                </a:lnTo>
                <a:lnTo>
                  <a:pt x="699723" y="867420"/>
                </a:lnTo>
                <a:lnTo>
                  <a:pt x="657524" y="959603"/>
                </a:lnTo>
                <a:cubicBezTo>
                  <a:pt x="586898" y="1115379"/>
                  <a:pt x="539108" y="1225498"/>
                  <a:pt x="542049" y="1226856"/>
                </a:cubicBezTo>
                <a:cubicBezTo>
                  <a:pt x="544989" y="1228214"/>
                  <a:pt x="597826" y="1120425"/>
                  <a:pt x="670608" y="965645"/>
                </a:cubicBezTo>
                <a:lnTo>
                  <a:pt x="714642" y="871113"/>
                </a:lnTo>
                <a:lnTo>
                  <a:pt x="730765" y="875104"/>
                </a:lnTo>
                <a:lnTo>
                  <a:pt x="772977" y="823942"/>
                </a:lnTo>
                <a:cubicBezTo>
                  <a:pt x="817117" y="779802"/>
                  <a:pt x="865467" y="739872"/>
                  <a:pt x="917372" y="704805"/>
                </a:cubicBezTo>
                <a:close/>
                <a:moveTo>
                  <a:pt x="1942256" y="668915"/>
                </a:moveTo>
                <a:lnTo>
                  <a:pt x="2008378" y="704805"/>
                </a:lnTo>
                <a:lnTo>
                  <a:pt x="2130065" y="805206"/>
                </a:lnTo>
                <a:lnTo>
                  <a:pt x="2116237" y="836105"/>
                </a:lnTo>
                <a:lnTo>
                  <a:pt x="2089110" y="897730"/>
                </a:lnTo>
                <a:lnTo>
                  <a:pt x="2041455" y="851198"/>
                </a:lnTo>
                <a:cubicBezTo>
                  <a:pt x="2014721" y="828040"/>
                  <a:pt x="1986583" y="806458"/>
                  <a:pt x="1957186" y="786598"/>
                </a:cubicBezTo>
                <a:lnTo>
                  <a:pt x="1900558" y="755862"/>
                </a:lnTo>
                <a:lnTo>
                  <a:pt x="1909307" y="737864"/>
                </a:lnTo>
                <a:cubicBezTo>
                  <a:pt x="1918667" y="718440"/>
                  <a:pt x="1928858" y="697134"/>
                  <a:pt x="1939741" y="674236"/>
                </a:cubicBezTo>
                <a:close/>
                <a:moveTo>
                  <a:pt x="2650346" y="604423"/>
                </a:moveTo>
                <a:lnTo>
                  <a:pt x="2681709" y="646365"/>
                </a:lnTo>
                <a:cubicBezTo>
                  <a:pt x="2708055" y="685362"/>
                  <a:pt x="2732574" y="725695"/>
                  <a:pt x="2755143" y="767240"/>
                </a:cubicBezTo>
                <a:lnTo>
                  <a:pt x="2784230" y="827622"/>
                </a:lnTo>
                <a:lnTo>
                  <a:pt x="2749452" y="905331"/>
                </a:lnTo>
                <a:cubicBezTo>
                  <a:pt x="2714288" y="984459"/>
                  <a:pt x="2694459" y="1030988"/>
                  <a:pt x="2695930" y="1031667"/>
                </a:cubicBezTo>
                <a:cubicBezTo>
                  <a:pt x="2697400" y="1032346"/>
                  <a:pt x="2719961" y="987079"/>
                  <a:pt x="2757392" y="908998"/>
                </a:cubicBezTo>
                <a:lnTo>
                  <a:pt x="2790220" y="840057"/>
                </a:lnTo>
                <a:lnTo>
                  <a:pt x="2816877" y="895393"/>
                </a:lnTo>
                <a:lnTo>
                  <a:pt x="2823957" y="914736"/>
                </a:lnTo>
                <a:lnTo>
                  <a:pt x="2811133" y="942895"/>
                </a:lnTo>
                <a:cubicBezTo>
                  <a:pt x="2793479" y="981797"/>
                  <a:pt x="2777087" y="1018057"/>
                  <a:pt x="2762178" y="1051186"/>
                </a:cubicBezTo>
                <a:lnTo>
                  <a:pt x="2759179" y="1057888"/>
                </a:lnTo>
                <a:lnTo>
                  <a:pt x="2737129" y="1072805"/>
                </a:lnTo>
                <a:cubicBezTo>
                  <a:pt x="2666561" y="1111157"/>
                  <a:pt x="2547056" y="1136373"/>
                  <a:pt x="2411512" y="1136373"/>
                </a:cubicBezTo>
                <a:lnTo>
                  <a:pt x="2406290" y="1135986"/>
                </a:lnTo>
                <a:lnTo>
                  <a:pt x="2430611" y="1084527"/>
                </a:lnTo>
                <a:cubicBezTo>
                  <a:pt x="2454872" y="1032933"/>
                  <a:pt x="2481349" y="976118"/>
                  <a:pt x="2508933" y="916384"/>
                </a:cubicBezTo>
                <a:lnTo>
                  <a:pt x="2536008" y="857238"/>
                </a:lnTo>
                <a:lnTo>
                  <a:pt x="2564361" y="859340"/>
                </a:lnTo>
                <a:cubicBezTo>
                  <a:pt x="2611341" y="866636"/>
                  <a:pt x="2653649" y="877193"/>
                  <a:pt x="2689179" y="890239"/>
                </a:cubicBezTo>
                <a:lnTo>
                  <a:pt x="2704867" y="897220"/>
                </a:lnTo>
                <a:lnTo>
                  <a:pt x="2665628" y="815765"/>
                </a:lnTo>
                <a:lnTo>
                  <a:pt x="2601314" y="714079"/>
                </a:lnTo>
                <a:lnTo>
                  <a:pt x="2619420" y="673935"/>
                </a:lnTo>
                <a:cubicBezTo>
                  <a:pt x="2629793" y="650801"/>
                  <a:pt x="2639403" y="629227"/>
                  <a:pt x="2648120" y="609506"/>
                </a:cubicBezTo>
                <a:close/>
                <a:moveTo>
                  <a:pt x="1785948" y="594098"/>
                </a:moveTo>
                <a:lnTo>
                  <a:pt x="1842648" y="614850"/>
                </a:lnTo>
                <a:lnTo>
                  <a:pt x="1930734" y="662662"/>
                </a:lnTo>
                <a:lnTo>
                  <a:pt x="1927967" y="668799"/>
                </a:lnTo>
                <a:cubicBezTo>
                  <a:pt x="1917593" y="691933"/>
                  <a:pt x="1907984" y="713507"/>
                  <a:pt x="1899266" y="733228"/>
                </a:cubicBezTo>
                <a:lnTo>
                  <a:pt x="1891507" y="750949"/>
                </a:lnTo>
                <a:lnTo>
                  <a:pt x="1827099" y="715989"/>
                </a:lnTo>
                <a:lnTo>
                  <a:pt x="1821799" y="725753"/>
                </a:lnTo>
                <a:cubicBezTo>
                  <a:pt x="1804633" y="766338"/>
                  <a:pt x="1795141" y="810959"/>
                  <a:pt x="1795141" y="857797"/>
                </a:cubicBezTo>
                <a:lnTo>
                  <a:pt x="1795141" y="1303284"/>
                </a:lnTo>
                <a:lnTo>
                  <a:pt x="1732745" y="1439588"/>
                </a:lnTo>
                <a:lnTo>
                  <a:pt x="1700894" y="1510210"/>
                </a:lnTo>
                <a:lnTo>
                  <a:pt x="1693309" y="1434970"/>
                </a:lnTo>
                <a:lnTo>
                  <a:pt x="1693309" y="1094842"/>
                </a:lnTo>
                <a:lnTo>
                  <a:pt x="1706326" y="1065270"/>
                </a:lnTo>
                <a:cubicBezTo>
                  <a:pt x="1722512" y="1027988"/>
                  <a:pt x="1730998" y="1007158"/>
                  <a:pt x="1730017" y="1006705"/>
                </a:cubicBezTo>
                <a:cubicBezTo>
                  <a:pt x="1729037" y="1006253"/>
                  <a:pt x="1718683" y="1026220"/>
                  <a:pt x="1700799" y="1062718"/>
                </a:cubicBezTo>
                <a:lnTo>
                  <a:pt x="1693309" y="1078201"/>
                </a:lnTo>
                <a:lnTo>
                  <a:pt x="1693309" y="840311"/>
                </a:lnTo>
                <a:lnTo>
                  <a:pt x="1698449" y="789326"/>
                </a:lnTo>
                <a:lnTo>
                  <a:pt x="1732844" y="713243"/>
                </a:lnTo>
                <a:cubicBezTo>
                  <a:pt x="1747753" y="680114"/>
                  <a:pt x="1761178" y="650116"/>
                  <a:pt x="1772900" y="623740"/>
                </a:cubicBezTo>
                <a:close/>
                <a:moveTo>
                  <a:pt x="2479434" y="408256"/>
                </a:moveTo>
                <a:lnTo>
                  <a:pt x="2502692" y="429394"/>
                </a:lnTo>
                <a:lnTo>
                  <a:pt x="2579941" y="514390"/>
                </a:lnTo>
                <a:lnTo>
                  <a:pt x="2567132" y="543644"/>
                </a:lnTo>
                <a:cubicBezTo>
                  <a:pt x="2546724" y="590815"/>
                  <a:pt x="2535511" y="618685"/>
                  <a:pt x="2536982" y="619364"/>
                </a:cubicBezTo>
                <a:cubicBezTo>
                  <a:pt x="2538453" y="620043"/>
                  <a:pt x="2552397" y="593435"/>
                  <a:pt x="2575071" y="547310"/>
                </a:cubicBezTo>
                <a:lnTo>
                  <a:pt x="2587195" y="522371"/>
                </a:lnTo>
                <a:lnTo>
                  <a:pt x="2597313" y="533504"/>
                </a:lnTo>
                <a:lnTo>
                  <a:pt x="2643044" y="594658"/>
                </a:lnTo>
                <a:lnTo>
                  <a:pt x="2638079" y="604870"/>
                </a:lnTo>
                <a:cubicBezTo>
                  <a:pt x="2628720" y="624294"/>
                  <a:pt x="2618529" y="645599"/>
                  <a:pt x="2607645" y="668498"/>
                </a:cubicBezTo>
                <a:lnTo>
                  <a:pt x="2592608" y="700313"/>
                </a:lnTo>
                <a:lnTo>
                  <a:pt x="2569001" y="662989"/>
                </a:lnTo>
                <a:cubicBezTo>
                  <a:pt x="2533560" y="614395"/>
                  <a:pt x="2494985" y="568233"/>
                  <a:pt x="2453575" y="524799"/>
                </a:cubicBezTo>
                <a:lnTo>
                  <a:pt x="2433473" y="506309"/>
                </a:lnTo>
                <a:lnTo>
                  <a:pt x="2440773" y="490828"/>
                </a:lnTo>
                <a:close/>
                <a:moveTo>
                  <a:pt x="1491617" y="327767"/>
                </a:moveTo>
                <a:lnTo>
                  <a:pt x="1560506" y="420393"/>
                </a:lnTo>
                <a:lnTo>
                  <a:pt x="1610207" y="343285"/>
                </a:lnTo>
                <a:lnTo>
                  <a:pt x="1779329" y="590371"/>
                </a:lnTo>
                <a:lnTo>
                  <a:pt x="1764961" y="620074"/>
                </a:lnTo>
                <a:cubicBezTo>
                  <a:pt x="1752484" y="646101"/>
                  <a:pt x="1738355" y="675774"/>
                  <a:pt x="1722803" y="708607"/>
                </a:cubicBezTo>
                <a:lnTo>
                  <a:pt x="1703408" y="749737"/>
                </a:lnTo>
                <a:lnTo>
                  <a:pt x="1726423" y="675590"/>
                </a:lnTo>
                <a:lnTo>
                  <a:pt x="1725781" y="675355"/>
                </a:lnTo>
                <a:cubicBezTo>
                  <a:pt x="1642729" y="649523"/>
                  <a:pt x="1554427" y="635607"/>
                  <a:pt x="1462875" y="635607"/>
                </a:cubicBezTo>
                <a:lnTo>
                  <a:pt x="1345955" y="644453"/>
                </a:lnTo>
                <a:lnTo>
                  <a:pt x="1366863" y="599294"/>
                </a:lnTo>
                <a:cubicBezTo>
                  <a:pt x="1390103" y="548967"/>
                  <a:pt x="1412743" y="499808"/>
                  <a:pt x="1434563" y="452308"/>
                </a:cubicBezTo>
                <a:close/>
                <a:moveTo>
                  <a:pt x="2370706" y="313927"/>
                </a:moveTo>
                <a:lnTo>
                  <a:pt x="2398583" y="334773"/>
                </a:lnTo>
                <a:lnTo>
                  <a:pt x="2468606" y="398415"/>
                </a:lnTo>
                <a:lnTo>
                  <a:pt x="2428999" y="485391"/>
                </a:lnTo>
                <a:lnTo>
                  <a:pt x="2423633" y="497259"/>
                </a:lnTo>
                <a:lnTo>
                  <a:pt x="2326942" y="408323"/>
                </a:lnTo>
                <a:lnTo>
                  <a:pt x="2338464" y="383569"/>
                </a:lnTo>
                <a:close/>
                <a:moveTo>
                  <a:pt x="1463935" y="290546"/>
                </a:moveTo>
                <a:lnTo>
                  <a:pt x="1481784" y="314545"/>
                </a:lnTo>
                <a:lnTo>
                  <a:pt x="1420652" y="445884"/>
                </a:lnTo>
                <a:cubicBezTo>
                  <a:pt x="1398643" y="493297"/>
                  <a:pt x="1375903" y="542410"/>
                  <a:pt x="1352663" y="592737"/>
                </a:cubicBezTo>
                <a:lnTo>
                  <a:pt x="1328224" y="645797"/>
                </a:lnTo>
                <a:lnTo>
                  <a:pt x="1199970" y="675355"/>
                </a:lnTo>
                <a:lnTo>
                  <a:pt x="1180604" y="682443"/>
                </a:lnTo>
                <a:lnTo>
                  <a:pt x="1202926" y="754352"/>
                </a:lnTo>
                <a:cubicBezTo>
                  <a:pt x="1208607" y="782118"/>
                  <a:pt x="1211591" y="810866"/>
                  <a:pt x="1211591" y="840311"/>
                </a:cubicBezTo>
                <a:lnTo>
                  <a:pt x="1211591" y="900021"/>
                </a:lnTo>
                <a:lnTo>
                  <a:pt x="1165657" y="1000890"/>
                </a:lnTo>
                <a:cubicBezTo>
                  <a:pt x="1148003" y="1039791"/>
                  <a:pt x="1131611" y="1076051"/>
                  <a:pt x="1116703" y="1109180"/>
                </a:cubicBezTo>
                <a:lnTo>
                  <a:pt x="1109759" y="1124695"/>
                </a:lnTo>
                <a:lnTo>
                  <a:pt x="1109759" y="857797"/>
                </a:lnTo>
                <a:cubicBezTo>
                  <a:pt x="1109759" y="810959"/>
                  <a:pt x="1100267" y="766338"/>
                  <a:pt x="1083101" y="725753"/>
                </a:cubicBezTo>
                <a:lnTo>
                  <a:pt x="1082546" y="724731"/>
                </a:lnTo>
                <a:lnTo>
                  <a:pt x="982263" y="779163"/>
                </a:lnTo>
                <a:lnTo>
                  <a:pt x="990843" y="759671"/>
                </a:lnTo>
                <a:cubicBezTo>
                  <a:pt x="1007028" y="722389"/>
                  <a:pt x="1015514" y="701559"/>
                  <a:pt x="1014534" y="701106"/>
                </a:cubicBezTo>
                <a:cubicBezTo>
                  <a:pt x="1013554" y="700653"/>
                  <a:pt x="1003200" y="720621"/>
                  <a:pt x="985315" y="757119"/>
                </a:cubicBezTo>
                <a:lnTo>
                  <a:pt x="971942" y="784765"/>
                </a:lnTo>
                <a:lnTo>
                  <a:pt x="968564" y="786598"/>
                </a:lnTo>
                <a:lnTo>
                  <a:pt x="924170" y="820631"/>
                </a:lnTo>
                <a:lnTo>
                  <a:pt x="926903" y="814794"/>
                </a:lnTo>
                <a:cubicBezTo>
                  <a:pt x="947220" y="771268"/>
                  <a:pt x="968498" y="725556"/>
                  <a:pt x="990507" y="678143"/>
                </a:cubicBezTo>
                <a:lnTo>
                  <a:pt x="998567" y="660735"/>
                </a:lnTo>
                <a:lnTo>
                  <a:pt x="1083103" y="614850"/>
                </a:lnTo>
                <a:lnTo>
                  <a:pt x="1148058" y="591076"/>
                </a:lnTo>
                <a:lnTo>
                  <a:pt x="1317662" y="343286"/>
                </a:lnTo>
                <a:lnTo>
                  <a:pt x="1331304" y="364450"/>
                </a:lnTo>
                <a:lnTo>
                  <a:pt x="1328781" y="370112"/>
                </a:lnTo>
                <a:cubicBezTo>
                  <a:pt x="1293913" y="448997"/>
                  <a:pt x="1273326" y="498240"/>
                  <a:pt x="1275287" y="499146"/>
                </a:cubicBezTo>
                <a:cubicBezTo>
                  <a:pt x="1276758" y="499825"/>
                  <a:pt x="1290702" y="473217"/>
                  <a:pt x="1313376" y="427092"/>
                </a:cubicBezTo>
                <a:lnTo>
                  <a:pt x="1338444" y="375528"/>
                </a:lnTo>
                <a:lnTo>
                  <a:pt x="1367363" y="420394"/>
                </a:lnTo>
                <a:close/>
                <a:moveTo>
                  <a:pt x="2168241" y="179006"/>
                </a:moveTo>
                <a:lnTo>
                  <a:pt x="2285722" y="250377"/>
                </a:lnTo>
                <a:lnTo>
                  <a:pt x="2358034" y="304452"/>
                </a:lnTo>
                <a:lnTo>
                  <a:pt x="2324553" y="377145"/>
                </a:lnTo>
                <a:lnTo>
                  <a:pt x="2314765" y="398509"/>
                </a:lnTo>
                <a:lnTo>
                  <a:pt x="2173452" y="299308"/>
                </a:lnTo>
                <a:lnTo>
                  <a:pt x="2125272" y="274270"/>
                </a:lnTo>
                <a:lnTo>
                  <a:pt x="2129859" y="264249"/>
                </a:lnTo>
                <a:cubicBezTo>
                  <a:pt x="2141630" y="238286"/>
                  <a:pt x="2152767" y="213592"/>
                  <a:pt x="2163140" y="190458"/>
                </a:cubicBezTo>
                <a:close/>
                <a:moveTo>
                  <a:pt x="764502" y="178607"/>
                </a:moveTo>
                <a:lnTo>
                  <a:pt x="759942" y="188568"/>
                </a:lnTo>
                <a:cubicBezTo>
                  <a:pt x="736400" y="240494"/>
                  <a:pt x="715395" y="287346"/>
                  <a:pt x="697961" y="326788"/>
                </a:cubicBezTo>
                <a:lnTo>
                  <a:pt x="688406" y="348608"/>
                </a:lnTo>
                <a:lnTo>
                  <a:pt x="610956" y="402977"/>
                </a:lnTo>
                <a:cubicBezTo>
                  <a:pt x="470598" y="516020"/>
                  <a:pt x="353091" y="656290"/>
                  <a:pt x="266459" y="815765"/>
                </a:cubicBezTo>
                <a:lnTo>
                  <a:pt x="228949" y="893631"/>
                </a:lnTo>
                <a:lnTo>
                  <a:pt x="236571" y="890239"/>
                </a:lnTo>
                <a:lnTo>
                  <a:pt x="290427" y="873924"/>
                </a:lnTo>
                <a:lnTo>
                  <a:pt x="285863" y="883581"/>
                </a:lnTo>
                <a:cubicBezTo>
                  <a:pt x="261602" y="935174"/>
                  <a:pt x="235125" y="991989"/>
                  <a:pt x="207541" y="1051723"/>
                </a:cubicBezTo>
                <a:lnTo>
                  <a:pt x="196384" y="1076096"/>
                </a:lnTo>
                <a:lnTo>
                  <a:pt x="188622" y="1072805"/>
                </a:lnTo>
                <a:lnTo>
                  <a:pt x="164542" y="1056516"/>
                </a:lnTo>
                <a:lnTo>
                  <a:pt x="163136" y="1060359"/>
                </a:lnTo>
                <a:lnTo>
                  <a:pt x="121994" y="1238875"/>
                </a:lnTo>
                <a:lnTo>
                  <a:pt x="97054" y="1294172"/>
                </a:lnTo>
                <a:cubicBezTo>
                  <a:pt x="45188" y="1409843"/>
                  <a:pt x="12409" y="1486503"/>
                  <a:pt x="14860" y="1487635"/>
                </a:cubicBezTo>
                <a:cubicBezTo>
                  <a:pt x="17310" y="1488766"/>
                  <a:pt x="54411" y="1414101"/>
                  <a:pt x="108829" y="1299609"/>
                </a:cubicBezTo>
                <a:lnTo>
                  <a:pt x="114067" y="1288526"/>
                </a:lnTo>
                <a:lnTo>
                  <a:pt x="105780" y="1361078"/>
                </a:lnTo>
                <a:cubicBezTo>
                  <a:pt x="103144" y="1395721"/>
                  <a:pt x="101802" y="1430725"/>
                  <a:pt x="101802" y="1466043"/>
                </a:cubicBezTo>
                <a:cubicBezTo>
                  <a:pt x="101802" y="1548452"/>
                  <a:pt x="109109" y="1629154"/>
                  <a:pt x="123110" y="1707536"/>
                </a:cubicBezTo>
                <a:lnTo>
                  <a:pt x="123759" y="1710432"/>
                </a:lnTo>
                <a:lnTo>
                  <a:pt x="93244" y="1775942"/>
                </a:lnTo>
                <a:lnTo>
                  <a:pt x="54987" y="1859515"/>
                </a:lnTo>
                <a:lnTo>
                  <a:pt x="29785" y="1761502"/>
                </a:lnTo>
                <a:cubicBezTo>
                  <a:pt x="10256" y="1666066"/>
                  <a:pt x="0" y="1567252"/>
                  <a:pt x="0" y="1466043"/>
                </a:cubicBezTo>
                <a:cubicBezTo>
                  <a:pt x="0" y="959998"/>
                  <a:pt x="256395" y="513836"/>
                  <a:pt x="646365" y="250377"/>
                </a:cubicBezTo>
                <a:close/>
                <a:moveTo>
                  <a:pt x="888173" y="118687"/>
                </a:moveTo>
                <a:lnTo>
                  <a:pt x="869870" y="157778"/>
                </a:lnTo>
                <a:lnTo>
                  <a:pt x="818466" y="268215"/>
                </a:lnTo>
                <a:lnTo>
                  <a:pt x="758635" y="299308"/>
                </a:lnTo>
                <a:lnTo>
                  <a:pt x="705472" y="336628"/>
                </a:lnTo>
                <a:lnTo>
                  <a:pt x="708001" y="331425"/>
                </a:lnTo>
                <a:cubicBezTo>
                  <a:pt x="726720" y="292576"/>
                  <a:pt x="748765" y="246204"/>
                  <a:pt x="773026" y="194610"/>
                </a:cubicBezTo>
                <a:lnTo>
                  <a:pt x="785309" y="168239"/>
                </a:lnTo>
                <a:close/>
                <a:moveTo>
                  <a:pt x="989868" y="80631"/>
                </a:moveTo>
                <a:lnTo>
                  <a:pt x="951066" y="162116"/>
                </a:lnTo>
                <a:lnTo>
                  <a:pt x="927099" y="212942"/>
                </a:lnTo>
                <a:lnTo>
                  <a:pt x="919766" y="215573"/>
                </a:lnTo>
                <a:lnTo>
                  <a:pt x="840335" y="256851"/>
                </a:lnTo>
                <a:lnTo>
                  <a:pt x="882955" y="163820"/>
                </a:lnTo>
                <a:lnTo>
                  <a:pt x="907031" y="110950"/>
                </a:lnTo>
                <a:close/>
                <a:moveTo>
                  <a:pt x="1129189" y="40429"/>
                </a:moveTo>
                <a:lnTo>
                  <a:pt x="1074018" y="160212"/>
                </a:lnTo>
                <a:lnTo>
                  <a:pt x="942769" y="207317"/>
                </a:lnTo>
                <a:lnTo>
                  <a:pt x="961107" y="166753"/>
                </a:lnTo>
                <a:cubicBezTo>
                  <a:pt x="976016" y="133623"/>
                  <a:pt x="989441" y="103625"/>
                  <a:pt x="1001163" y="77250"/>
                </a:cubicBezTo>
                <a:lnTo>
                  <a:pt x="1001558" y="76352"/>
                </a:lnTo>
                <a:lnTo>
                  <a:pt x="1030087" y="65911"/>
                </a:lnTo>
                <a:close/>
                <a:moveTo>
                  <a:pt x="1283296" y="12583"/>
                </a:moveTo>
                <a:lnTo>
                  <a:pt x="1233727" y="117700"/>
                </a:lnTo>
                <a:lnTo>
                  <a:pt x="1230561" y="124460"/>
                </a:lnTo>
                <a:lnTo>
                  <a:pt x="1094144" y="153223"/>
                </a:lnTo>
                <a:lnTo>
                  <a:pt x="1148686" y="35416"/>
                </a:lnTo>
                <a:lnTo>
                  <a:pt x="1170584" y="29785"/>
                </a:lnTo>
                <a:close/>
                <a:moveTo>
                  <a:pt x="1635199" y="10509"/>
                </a:moveTo>
                <a:lnTo>
                  <a:pt x="1761502" y="29785"/>
                </a:lnTo>
                <a:cubicBezTo>
                  <a:pt x="1809220" y="39549"/>
                  <a:pt x="1856093" y="51632"/>
                  <a:pt x="1901999" y="65911"/>
                </a:cubicBezTo>
                <a:lnTo>
                  <a:pt x="1977008" y="93364"/>
                </a:lnTo>
                <a:lnTo>
                  <a:pt x="1973006" y="102768"/>
                </a:lnTo>
                <a:cubicBezTo>
                  <a:pt x="1963746" y="125052"/>
                  <a:pt x="1959089" y="137590"/>
                  <a:pt x="1960070" y="138042"/>
                </a:cubicBezTo>
                <a:cubicBezTo>
                  <a:pt x="1961050" y="138495"/>
                  <a:pt x="1967574" y="126820"/>
                  <a:pt x="1978533" y="105320"/>
                </a:cubicBezTo>
                <a:lnTo>
                  <a:pt x="1983342" y="95682"/>
                </a:lnTo>
                <a:lnTo>
                  <a:pt x="2036693" y="115209"/>
                </a:lnTo>
                <a:lnTo>
                  <a:pt x="2157030" y="173178"/>
                </a:lnTo>
                <a:lnTo>
                  <a:pt x="2151366" y="185021"/>
                </a:lnTo>
                <a:cubicBezTo>
                  <a:pt x="2140482" y="207919"/>
                  <a:pt x="2128906" y="232410"/>
                  <a:pt x="2116775" y="258207"/>
                </a:cubicBezTo>
                <a:lnTo>
                  <a:pt x="2112407" y="267585"/>
                </a:lnTo>
                <a:lnTo>
                  <a:pt x="2012321" y="215573"/>
                </a:lnTo>
                <a:cubicBezTo>
                  <a:pt x="1900812" y="166791"/>
                  <a:pt x="1781525" y="132487"/>
                  <a:pt x="1656834" y="115038"/>
                </a:cubicBezTo>
                <a:lnTo>
                  <a:pt x="1590357" y="110426"/>
                </a:lnTo>
                <a:lnTo>
                  <a:pt x="1602823" y="82851"/>
                </a:lnTo>
                <a:close/>
                <a:moveTo>
                  <a:pt x="1513031" y="2373"/>
                </a:moveTo>
                <a:lnTo>
                  <a:pt x="1615938" y="7569"/>
                </a:lnTo>
                <a:lnTo>
                  <a:pt x="1625712" y="9061"/>
                </a:lnTo>
                <a:lnTo>
                  <a:pt x="1592783" y="78214"/>
                </a:lnTo>
                <a:lnTo>
                  <a:pt x="1577997" y="109569"/>
                </a:lnTo>
                <a:lnTo>
                  <a:pt x="1467220" y="101884"/>
                </a:lnTo>
                <a:lnTo>
                  <a:pt x="1482168" y="69792"/>
                </a:lnTo>
                <a:close/>
                <a:moveTo>
                  <a:pt x="1466043" y="0"/>
                </a:moveTo>
                <a:lnTo>
                  <a:pt x="1496703" y="1548"/>
                </a:lnTo>
                <a:lnTo>
                  <a:pt x="1467969" y="63235"/>
                </a:lnTo>
                <a:lnTo>
                  <a:pt x="1449798" y="102929"/>
                </a:lnTo>
                <a:lnTo>
                  <a:pt x="1275252" y="115038"/>
                </a:lnTo>
                <a:lnTo>
                  <a:pt x="1246415" y="121118"/>
                </a:lnTo>
                <a:lnTo>
                  <a:pt x="1294456" y="14846"/>
                </a:lnTo>
                <a:lnTo>
                  <a:pt x="1296362" y="10589"/>
                </a:lnTo>
                <a:lnTo>
                  <a:pt x="1316149" y="7569"/>
                </a:lnTo>
                <a:cubicBezTo>
                  <a:pt x="1365433" y="2564"/>
                  <a:pt x="1415439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642004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5A00CEBA-1A9C-49C9-AF93-36DFED0599A4}"/>
              </a:ext>
            </a:extLst>
          </p:cNvPr>
          <p:cNvSpPr/>
          <p:nvPr/>
        </p:nvSpPr>
        <p:spPr>
          <a:xfrm>
            <a:off x="753485" y="925619"/>
            <a:ext cx="2543580" cy="2543580"/>
          </a:xfrm>
          <a:custGeom>
            <a:avLst/>
            <a:gdLst>
              <a:gd name="connsiteX0" fmla="*/ 655055 w 2932086"/>
              <a:gd name="connsiteY0" fmla="*/ 2329055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79967 w 2932086"/>
              <a:gd name="connsiteY8" fmla="*/ 2331250 h 2932086"/>
              <a:gd name="connsiteX9" fmla="*/ 2247684 w 2932086"/>
              <a:gd name="connsiteY9" fmla="*/ 2362027 h 2932086"/>
              <a:gd name="connsiteX10" fmla="*/ 2114297 w 2932086"/>
              <a:gd name="connsiteY10" fmla="*/ 2442955 h 2932086"/>
              <a:gd name="connsiteX11" fmla="*/ 2059004 w 2932086"/>
              <a:gd name="connsiteY11" fmla="*/ 2460119 h 2932086"/>
              <a:gd name="connsiteX12" fmla="*/ 2057681 w 2932086"/>
              <a:gd name="connsiteY12" fmla="*/ 2466670 h 2932086"/>
              <a:gd name="connsiteX13" fmla="*/ 1902137 w 2932086"/>
              <a:gd name="connsiteY13" fmla="*/ 2569771 h 2932086"/>
              <a:gd name="connsiteX14" fmla="*/ 1035189 w 2932086"/>
              <a:gd name="connsiteY14" fmla="*/ 2569771 h 2932086"/>
              <a:gd name="connsiteX15" fmla="*/ 879645 w 2932086"/>
              <a:gd name="connsiteY15" fmla="*/ 2466670 h 2932086"/>
              <a:gd name="connsiteX16" fmla="*/ 878323 w 2932086"/>
              <a:gd name="connsiteY16" fmla="*/ 2460120 h 2932086"/>
              <a:gd name="connsiteX17" fmla="*/ 823026 w 2932086"/>
              <a:gd name="connsiteY17" fmla="*/ 2442955 h 2932086"/>
              <a:gd name="connsiteX18" fmla="*/ 689640 w 2932086"/>
              <a:gd name="connsiteY18" fmla="*/ 2362027 h 2932086"/>
              <a:gd name="connsiteX19" fmla="*/ 1751481 w 2932086"/>
              <a:gd name="connsiteY19" fmla="*/ 2251357 h 2932086"/>
              <a:gd name="connsiteX20" fmla="*/ 1876516 w 2932086"/>
              <a:gd name="connsiteY20" fmla="*/ 2328506 h 2932086"/>
              <a:gd name="connsiteX21" fmla="*/ 1751481 w 2932086"/>
              <a:gd name="connsiteY21" fmla="*/ 2405655 h 2932086"/>
              <a:gd name="connsiteX22" fmla="*/ 1626446 w 2932086"/>
              <a:gd name="connsiteY22" fmla="*/ 2328506 h 2932086"/>
              <a:gd name="connsiteX23" fmla="*/ 1751481 w 2932086"/>
              <a:gd name="connsiteY23" fmla="*/ 2251357 h 2932086"/>
              <a:gd name="connsiteX24" fmla="*/ 1181886 w 2932086"/>
              <a:gd name="connsiteY24" fmla="*/ 2251357 h 2932086"/>
              <a:gd name="connsiteX25" fmla="*/ 1306921 w 2932086"/>
              <a:gd name="connsiteY25" fmla="*/ 2328506 h 2932086"/>
              <a:gd name="connsiteX26" fmla="*/ 1181886 w 2932086"/>
              <a:gd name="connsiteY26" fmla="*/ 2405655 h 2932086"/>
              <a:gd name="connsiteX27" fmla="*/ 1056851 w 2932086"/>
              <a:gd name="connsiteY27" fmla="*/ 2328506 h 2932086"/>
              <a:gd name="connsiteX28" fmla="*/ 1181886 w 2932086"/>
              <a:gd name="connsiteY28" fmla="*/ 2251357 h 2932086"/>
              <a:gd name="connsiteX29" fmla="*/ 1175276 w 2932086"/>
              <a:gd name="connsiteY29" fmla="*/ 2035955 h 2932086"/>
              <a:gd name="connsiteX30" fmla="*/ 946510 w 2932086"/>
              <a:gd name="connsiteY30" fmla="*/ 2264721 h 2932086"/>
              <a:gd name="connsiteX31" fmla="*/ 946510 w 2932086"/>
              <a:gd name="connsiteY31" fmla="*/ 2366787 h 2932086"/>
              <a:gd name="connsiteX32" fmla="*/ 1073210 w 2932086"/>
              <a:gd name="connsiteY32" fmla="*/ 2493487 h 2932086"/>
              <a:gd name="connsiteX33" fmla="*/ 1864116 w 2932086"/>
              <a:gd name="connsiteY33" fmla="*/ 2493487 h 2932086"/>
              <a:gd name="connsiteX34" fmla="*/ 1990816 w 2932086"/>
              <a:gd name="connsiteY34" fmla="*/ 2366787 h 2932086"/>
              <a:gd name="connsiteX35" fmla="*/ 1990816 w 2932086"/>
              <a:gd name="connsiteY35" fmla="*/ 2264721 h 2932086"/>
              <a:gd name="connsiteX36" fmla="*/ 1762050 w 2932086"/>
              <a:gd name="connsiteY36" fmla="*/ 2035955 h 2932086"/>
              <a:gd name="connsiteX37" fmla="*/ 2093321 w 2932086"/>
              <a:gd name="connsiteY37" fmla="*/ 1274371 h 2932086"/>
              <a:gd name="connsiteX38" fmla="*/ 2203545 w 2932086"/>
              <a:gd name="connsiteY38" fmla="*/ 1384595 h 2932086"/>
              <a:gd name="connsiteX39" fmla="*/ 2093321 w 2932086"/>
              <a:gd name="connsiteY39" fmla="*/ 1494819 h 2932086"/>
              <a:gd name="connsiteX40" fmla="*/ 1983097 w 2932086"/>
              <a:gd name="connsiteY40" fmla="*/ 1384595 h 2932086"/>
              <a:gd name="connsiteX41" fmla="*/ 2093321 w 2932086"/>
              <a:gd name="connsiteY41" fmla="*/ 1274371 h 2932086"/>
              <a:gd name="connsiteX42" fmla="*/ 866379 w 2932086"/>
              <a:gd name="connsiteY42" fmla="*/ 1274371 h 2932086"/>
              <a:gd name="connsiteX43" fmla="*/ 976603 w 2932086"/>
              <a:gd name="connsiteY43" fmla="*/ 1384595 h 2932086"/>
              <a:gd name="connsiteX44" fmla="*/ 866379 w 2932086"/>
              <a:gd name="connsiteY44" fmla="*/ 1494819 h 2932086"/>
              <a:gd name="connsiteX45" fmla="*/ 756155 w 2932086"/>
              <a:gd name="connsiteY45" fmla="*/ 1384595 h 2932086"/>
              <a:gd name="connsiteX46" fmla="*/ 866379 w 2932086"/>
              <a:gd name="connsiteY46" fmla="*/ 1274371 h 2932086"/>
              <a:gd name="connsiteX47" fmla="*/ 2757472 w 2932086"/>
              <a:gd name="connsiteY47" fmla="*/ 1028999 h 2932086"/>
              <a:gd name="connsiteX48" fmla="*/ 2742916 w 2932086"/>
              <a:gd name="connsiteY48" fmla="*/ 1038847 h 2932086"/>
              <a:gd name="connsiteX49" fmla="*/ 2417299 w 2932086"/>
              <a:gd name="connsiteY49" fmla="*/ 1102415 h 2932086"/>
              <a:gd name="connsiteX50" fmla="*/ 2366875 w 2932086"/>
              <a:gd name="connsiteY50" fmla="*/ 1098677 h 2932086"/>
              <a:gd name="connsiteX51" fmla="*/ 2367654 w 2932086"/>
              <a:gd name="connsiteY51" fmla="*/ 1100111 h 2932086"/>
              <a:gd name="connsiteX52" fmla="*/ 2444326 w 2932086"/>
              <a:gd name="connsiteY52" fmla="*/ 1479883 h 2932086"/>
              <a:gd name="connsiteX53" fmla="*/ 2444325 w 2932086"/>
              <a:gd name="connsiteY53" fmla="*/ 1945058 h 2932086"/>
              <a:gd name="connsiteX54" fmla="*/ 2352040 w 2932086"/>
              <a:gd name="connsiteY54" fmla="*/ 2247179 h 2932086"/>
              <a:gd name="connsiteX55" fmla="*/ 2346603 w 2932086"/>
              <a:gd name="connsiteY55" fmla="*/ 2254100 h 2932086"/>
              <a:gd name="connsiteX56" fmla="*/ 2398583 w 2932086"/>
              <a:gd name="connsiteY56" fmla="*/ 2292970 h 2932086"/>
              <a:gd name="connsiteX57" fmla="*/ 2484730 w 2932086"/>
              <a:gd name="connsiteY57" fmla="*/ 2371266 h 2932086"/>
              <a:gd name="connsiteX58" fmla="*/ 2518758 w 2932086"/>
              <a:gd name="connsiteY58" fmla="*/ 2333827 h 2932086"/>
              <a:gd name="connsiteX59" fmla="*/ 2830284 w 2932086"/>
              <a:gd name="connsiteY59" fmla="*/ 1466043 h 2932086"/>
              <a:gd name="connsiteX60" fmla="*/ 2768950 w 2932086"/>
              <a:gd name="connsiteY60" fmla="*/ 1060360 h 2932086"/>
              <a:gd name="connsiteX61" fmla="*/ 175653 w 2932086"/>
              <a:gd name="connsiteY61" fmla="*/ 1026159 h 2932086"/>
              <a:gd name="connsiteX62" fmla="*/ 163136 w 2932086"/>
              <a:gd name="connsiteY62" fmla="*/ 1060360 h 2932086"/>
              <a:gd name="connsiteX63" fmla="*/ 101802 w 2932086"/>
              <a:gd name="connsiteY63" fmla="*/ 1466043 h 2932086"/>
              <a:gd name="connsiteX64" fmla="*/ 413329 w 2932086"/>
              <a:gd name="connsiteY64" fmla="*/ 2333827 h 2932086"/>
              <a:gd name="connsiteX65" fmla="*/ 447356 w 2932086"/>
              <a:gd name="connsiteY65" fmla="*/ 2371266 h 2932086"/>
              <a:gd name="connsiteX66" fmla="*/ 533504 w 2932086"/>
              <a:gd name="connsiteY66" fmla="*/ 2292970 h 2932086"/>
              <a:gd name="connsiteX67" fmla="*/ 588783 w 2932086"/>
              <a:gd name="connsiteY67" fmla="*/ 2251634 h 2932086"/>
              <a:gd name="connsiteX68" fmla="*/ 585283 w 2932086"/>
              <a:gd name="connsiteY68" fmla="*/ 2247179 h 2932086"/>
              <a:gd name="connsiteX69" fmla="*/ 492998 w 2932086"/>
              <a:gd name="connsiteY69" fmla="*/ 1945058 h 2932086"/>
              <a:gd name="connsiteX70" fmla="*/ 492998 w 2932086"/>
              <a:gd name="connsiteY70" fmla="*/ 1479883 h 2932086"/>
              <a:gd name="connsiteX71" fmla="*/ 569671 w 2932086"/>
              <a:gd name="connsiteY71" fmla="*/ 1100111 h 2932086"/>
              <a:gd name="connsiteX72" fmla="*/ 570449 w 2932086"/>
              <a:gd name="connsiteY72" fmla="*/ 1098677 h 2932086"/>
              <a:gd name="connsiteX73" fmla="*/ 520025 w 2932086"/>
              <a:gd name="connsiteY73" fmla="*/ 1102415 h 2932086"/>
              <a:gd name="connsiteX74" fmla="*/ 194409 w 2932086"/>
              <a:gd name="connsiteY74" fmla="*/ 1038847 h 2932086"/>
              <a:gd name="connsiteX75" fmla="*/ 1468662 w 2932086"/>
              <a:gd name="connsiteY75" fmla="*/ 601649 h 2932086"/>
              <a:gd name="connsiteX76" fmla="*/ 584558 w 2932086"/>
              <a:gd name="connsiteY76" fmla="*/ 1485753 h 2932086"/>
              <a:gd name="connsiteX77" fmla="*/ 584558 w 2932086"/>
              <a:gd name="connsiteY77" fmla="*/ 1953500 h 2932086"/>
              <a:gd name="connsiteX78" fmla="*/ 856465 w 2932086"/>
              <a:gd name="connsiteY78" fmla="*/ 2363713 h 2932086"/>
              <a:gd name="connsiteX79" fmla="*/ 866379 w 2932086"/>
              <a:gd name="connsiteY79" fmla="*/ 2366791 h 2932086"/>
              <a:gd name="connsiteX80" fmla="*/ 866379 w 2932086"/>
              <a:gd name="connsiteY80" fmla="*/ 2264971 h 2932086"/>
              <a:gd name="connsiteX81" fmla="*/ 1171179 w 2932086"/>
              <a:gd name="connsiteY81" fmla="*/ 1960171 h 2932086"/>
              <a:gd name="connsiteX82" fmla="*/ 1766147 w 2932086"/>
              <a:gd name="connsiteY82" fmla="*/ 1960171 h 2932086"/>
              <a:gd name="connsiteX83" fmla="*/ 2070947 w 2932086"/>
              <a:gd name="connsiteY83" fmla="*/ 2264971 h 2932086"/>
              <a:gd name="connsiteX84" fmla="*/ 2070947 w 2932086"/>
              <a:gd name="connsiteY84" fmla="*/ 2366790 h 2932086"/>
              <a:gd name="connsiteX85" fmla="*/ 2080859 w 2932086"/>
              <a:gd name="connsiteY85" fmla="*/ 2363713 h 2932086"/>
              <a:gd name="connsiteX86" fmla="*/ 2352766 w 2932086"/>
              <a:gd name="connsiteY86" fmla="*/ 1953500 h 2932086"/>
              <a:gd name="connsiteX87" fmla="*/ 2352766 w 2932086"/>
              <a:gd name="connsiteY87" fmla="*/ 1485753 h 2932086"/>
              <a:gd name="connsiteX88" fmla="*/ 1468662 w 2932086"/>
              <a:gd name="connsiteY88" fmla="*/ 601649 h 2932086"/>
              <a:gd name="connsiteX89" fmla="*/ 871711 w 2932086"/>
              <a:gd name="connsiteY89" fmla="*/ 542992 h 2932086"/>
              <a:gd name="connsiteX90" fmla="*/ 740756 w 2932086"/>
              <a:gd name="connsiteY90" fmla="*/ 578081 h 2932086"/>
              <a:gd name="connsiteX91" fmla="*/ 740756 w 2932086"/>
              <a:gd name="connsiteY91" fmla="*/ 656713 h 2932086"/>
              <a:gd name="connsiteX92" fmla="*/ 891369 w 2932086"/>
              <a:gd name="connsiteY92" fmla="*/ 616356 h 2932086"/>
              <a:gd name="connsiteX93" fmla="*/ 2093012 w 2932086"/>
              <a:gd name="connsiteY93" fmla="*/ 517309 h 2932086"/>
              <a:gd name="connsiteX94" fmla="*/ 2070788 w 2932086"/>
              <a:gd name="connsiteY94" fmla="*/ 555802 h 2932086"/>
              <a:gd name="connsiteX95" fmla="*/ 2126820 w 2932086"/>
              <a:gd name="connsiteY95" fmla="*/ 588152 h 2932086"/>
              <a:gd name="connsiteX96" fmla="*/ 2149044 w 2932086"/>
              <a:gd name="connsiteY96" fmla="*/ 549660 h 2932086"/>
              <a:gd name="connsiteX97" fmla="*/ 586316 w 2932086"/>
              <a:gd name="connsiteY97" fmla="*/ 425642 h 2932086"/>
              <a:gd name="connsiteX98" fmla="*/ 478512 w 2932086"/>
              <a:gd name="connsiteY98" fmla="*/ 524798 h 2932086"/>
              <a:gd name="connsiteX99" fmla="*/ 266459 w 2932086"/>
              <a:gd name="connsiteY99" fmla="*/ 815765 h 2932086"/>
              <a:gd name="connsiteX100" fmla="*/ 247724 w 2932086"/>
              <a:gd name="connsiteY100" fmla="*/ 854655 h 2932086"/>
              <a:gd name="connsiteX101" fmla="*/ 300474 w 2932086"/>
              <a:gd name="connsiteY101" fmla="*/ 838675 h 2932086"/>
              <a:gd name="connsiteX102" fmla="*/ 520025 w 2932086"/>
              <a:gd name="connsiteY102" fmla="*/ 814051 h 2932086"/>
              <a:gd name="connsiteX103" fmla="*/ 672874 w 2932086"/>
              <a:gd name="connsiteY103" fmla="*/ 825382 h 2932086"/>
              <a:gd name="connsiteX104" fmla="*/ 736552 w 2932086"/>
              <a:gd name="connsiteY104" fmla="*/ 841146 h 2932086"/>
              <a:gd name="connsiteX105" fmla="*/ 778764 w 2932086"/>
              <a:gd name="connsiteY105" fmla="*/ 789984 h 2932086"/>
              <a:gd name="connsiteX106" fmla="*/ 901395 w 2932086"/>
              <a:gd name="connsiteY106" fmla="*/ 688804 h 2932086"/>
              <a:gd name="connsiteX107" fmla="*/ 659900 w 2932086"/>
              <a:gd name="connsiteY107" fmla="*/ 753513 h 2932086"/>
              <a:gd name="connsiteX108" fmla="*/ 645085 w 2932086"/>
              <a:gd name="connsiteY108" fmla="*/ 744960 h 2932086"/>
              <a:gd name="connsiteX109" fmla="*/ 632563 w 2932086"/>
              <a:gd name="connsiteY109" fmla="*/ 698226 h 2932086"/>
              <a:gd name="connsiteX110" fmla="*/ 641116 w 2932086"/>
              <a:gd name="connsiteY110" fmla="*/ 683411 h 2932086"/>
              <a:gd name="connsiteX111" fmla="*/ 668181 w 2932086"/>
              <a:gd name="connsiteY111" fmla="*/ 676159 h 2932086"/>
              <a:gd name="connsiteX112" fmla="*/ 668181 w 2932086"/>
              <a:gd name="connsiteY112" fmla="*/ 597527 h 2932086"/>
              <a:gd name="connsiteX113" fmla="*/ 621458 w 2932086"/>
              <a:gd name="connsiteY113" fmla="*/ 610047 h 2932086"/>
              <a:gd name="connsiteX114" fmla="*/ 606643 w 2932086"/>
              <a:gd name="connsiteY114" fmla="*/ 601493 h 2932086"/>
              <a:gd name="connsiteX115" fmla="*/ 594121 w 2932086"/>
              <a:gd name="connsiteY115" fmla="*/ 554760 h 2932086"/>
              <a:gd name="connsiteX116" fmla="*/ 602674 w 2932086"/>
              <a:gd name="connsiteY116" fmla="*/ 539945 h 2932086"/>
              <a:gd name="connsiteX117" fmla="*/ 668181 w 2932086"/>
              <a:gd name="connsiteY117" fmla="*/ 522392 h 2932086"/>
              <a:gd name="connsiteX118" fmla="*/ 668181 w 2932086"/>
              <a:gd name="connsiteY118" fmla="*/ 447255 h 2932086"/>
              <a:gd name="connsiteX119" fmla="*/ 608887 w 2932086"/>
              <a:gd name="connsiteY119" fmla="*/ 463142 h 2932086"/>
              <a:gd name="connsiteX120" fmla="*/ 594072 w 2932086"/>
              <a:gd name="connsiteY120" fmla="*/ 454589 h 2932086"/>
              <a:gd name="connsiteX121" fmla="*/ 2118892 w 2932086"/>
              <a:gd name="connsiteY121" fmla="*/ 416616 h 2932086"/>
              <a:gd name="connsiteX122" fmla="*/ 2091958 w 2932086"/>
              <a:gd name="connsiteY122" fmla="*/ 432899 h 2932086"/>
              <a:gd name="connsiteX123" fmla="*/ 2129299 w 2932086"/>
              <a:gd name="connsiteY123" fmla="*/ 454458 h 2932086"/>
              <a:gd name="connsiteX124" fmla="*/ 2185331 w 2932086"/>
              <a:gd name="connsiteY124" fmla="*/ 486808 h 2932086"/>
              <a:gd name="connsiteX125" fmla="*/ 2199116 w 2932086"/>
              <a:gd name="connsiteY125" fmla="*/ 462933 h 2932086"/>
              <a:gd name="connsiteX126" fmla="*/ 834142 w 2932086"/>
              <a:gd name="connsiteY126" fmla="*/ 402785 h 2932086"/>
              <a:gd name="connsiteX127" fmla="*/ 740756 w 2932086"/>
              <a:gd name="connsiteY127" fmla="*/ 427808 h 2932086"/>
              <a:gd name="connsiteX128" fmla="*/ 740756 w 2932086"/>
              <a:gd name="connsiteY128" fmla="*/ 502946 h 2932086"/>
              <a:gd name="connsiteX129" fmla="*/ 852927 w 2932086"/>
              <a:gd name="connsiteY129" fmla="*/ 472890 h 2932086"/>
              <a:gd name="connsiteX130" fmla="*/ 1466043 w 2932086"/>
              <a:gd name="connsiteY130" fmla="*/ 101802 h 2932086"/>
              <a:gd name="connsiteX131" fmla="*/ 758635 w 2932086"/>
              <a:gd name="connsiteY131" fmla="*/ 299308 h 2932086"/>
              <a:gd name="connsiteX132" fmla="*/ 646722 w 2932086"/>
              <a:gd name="connsiteY132" fmla="*/ 377870 h 2932086"/>
              <a:gd name="connsiteX133" fmla="*/ 885460 w 2932086"/>
              <a:gd name="connsiteY133" fmla="*/ 313900 h 2932086"/>
              <a:gd name="connsiteX134" fmla="*/ 923029 w 2932086"/>
              <a:gd name="connsiteY134" fmla="*/ 454106 h 2932086"/>
              <a:gd name="connsiteX135" fmla="*/ 954548 w 2932086"/>
              <a:gd name="connsiteY135" fmla="*/ 445661 h 2932086"/>
              <a:gd name="connsiteX136" fmla="*/ 972463 w 2932086"/>
              <a:gd name="connsiteY136" fmla="*/ 456004 h 2932086"/>
              <a:gd name="connsiteX137" fmla="*/ 983675 w 2932086"/>
              <a:gd name="connsiteY137" fmla="*/ 497847 h 2932086"/>
              <a:gd name="connsiteX138" fmla="*/ 973331 w 2932086"/>
              <a:gd name="connsiteY138" fmla="*/ 515762 h 2932086"/>
              <a:gd name="connsiteX139" fmla="*/ 941812 w 2932086"/>
              <a:gd name="connsiteY139" fmla="*/ 524208 h 2932086"/>
              <a:gd name="connsiteX140" fmla="*/ 961470 w 2932086"/>
              <a:gd name="connsiteY140" fmla="*/ 597572 h 2932086"/>
              <a:gd name="connsiteX141" fmla="*/ 992989 w 2932086"/>
              <a:gd name="connsiteY141" fmla="*/ 589127 h 2932086"/>
              <a:gd name="connsiteX142" fmla="*/ 1010904 w 2932086"/>
              <a:gd name="connsiteY142" fmla="*/ 599470 h 2932086"/>
              <a:gd name="connsiteX143" fmla="*/ 1015411 w 2932086"/>
              <a:gd name="connsiteY143" fmla="*/ 616289 h 2932086"/>
              <a:gd name="connsiteX144" fmla="*/ 1088890 w 2932086"/>
              <a:gd name="connsiteY144" fmla="*/ 580892 h 2932086"/>
              <a:gd name="connsiteX145" fmla="*/ 1153845 w 2932086"/>
              <a:gd name="connsiteY145" fmla="*/ 557118 h 2932086"/>
              <a:gd name="connsiteX146" fmla="*/ 1323449 w 2932086"/>
              <a:gd name="connsiteY146" fmla="*/ 309328 h 2932086"/>
              <a:gd name="connsiteX147" fmla="*/ 1373150 w 2932086"/>
              <a:gd name="connsiteY147" fmla="*/ 386436 h 2932086"/>
              <a:gd name="connsiteX148" fmla="*/ 1469722 w 2932086"/>
              <a:gd name="connsiteY148" fmla="*/ 256588 h 2932086"/>
              <a:gd name="connsiteX149" fmla="*/ 1566293 w 2932086"/>
              <a:gd name="connsiteY149" fmla="*/ 386435 h 2932086"/>
              <a:gd name="connsiteX150" fmla="*/ 1615994 w 2932086"/>
              <a:gd name="connsiteY150" fmla="*/ 309327 h 2932086"/>
              <a:gd name="connsiteX151" fmla="*/ 1786307 w 2932086"/>
              <a:gd name="connsiteY151" fmla="*/ 558153 h 2932086"/>
              <a:gd name="connsiteX152" fmla="*/ 1848435 w 2932086"/>
              <a:gd name="connsiteY152" fmla="*/ 580892 h 2932086"/>
              <a:gd name="connsiteX153" fmla="*/ 2014165 w 2932086"/>
              <a:gd name="connsiteY153" fmla="*/ 670847 h 2932086"/>
              <a:gd name="connsiteX154" fmla="*/ 2061400 w 2932086"/>
              <a:gd name="connsiteY154" fmla="*/ 709819 h 2932086"/>
              <a:gd name="connsiteX155" fmla="*/ 2059871 w 2932086"/>
              <a:gd name="connsiteY155" fmla="*/ 704113 h 2932086"/>
              <a:gd name="connsiteX156" fmla="*/ 2090533 w 2932086"/>
              <a:gd name="connsiteY156" fmla="*/ 651004 h 2932086"/>
              <a:gd name="connsiteX157" fmla="*/ 1930324 w 2932086"/>
              <a:gd name="connsiteY157" fmla="*/ 558507 h 2932086"/>
              <a:gd name="connsiteX158" fmla="*/ 1925896 w 2932086"/>
              <a:gd name="connsiteY158" fmla="*/ 541983 h 2932086"/>
              <a:gd name="connsiteX159" fmla="*/ 1950087 w 2932086"/>
              <a:gd name="connsiteY159" fmla="*/ 500083 h 2932086"/>
              <a:gd name="connsiteX160" fmla="*/ 1966611 w 2932086"/>
              <a:gd name="connsiteY160" fmla="*/ 495655 h 2932086"/>
              <a:gd name="connsiteX161" fmla="*/ 2007936 w 2932086"/>
              <a:gd name="connsiteY161" fmla="*/ 519514 h 2932086"/>
              <a:gd name="connsiteX162" fmla="*/ 2039705 w 2932086"/>
              <a:gd name="connsiteY162" fmla="*/ 464488 h 2932086"/>
              <a:gd name="connsiteX163" fmla="*/ 2006894 w 2932086"/>
              <a:gd name="connsiteY163" fmla="*/ 484324 h 2932086"/>
              <a:gd name="connsiteX164" fmla="*/ 1986809 w 2932086"/>
              <a:gd name="connsiteY164" fmla="*/ 479374 h 2932086"/>
              <a:gd name="connsiteX165" fmla="*/ 1964397 w 2932086"/>
              <a:gd name="connsiteY165" fmla="*/ 442303 h 2932086"/>
              <a:gd name="connsiteX166" fmla="*/ 1969347 w 2932086"/>
              <a:gd name="connsiteY166" fmla="*/ 422217 h 2932086"/>
              <a:gd name="connsiteX167" fmla="*/ 2159312 w 2932086"/>
              <a:gd name="connsiteY167" fmla="*/ 307373 h 2932086"/>
              <a:gd name="connsiteX168" fmla="*/ 2168465 w 2932086"/>
              <a:gd name="connsiteY168" fmla="*/ 305980 h 2932086"/>
              <a:gd name="connsiteX169" fmla="*/ 2175922 w 2932086"/>
              <a:gd name="connsiteY169" fmla="*/ 311467 h 2932086"/>
              <a:gd name="connsiteX170" fmla="*/ 2200953 w 2932086"/>
              <a:gd name="connsiteY170" fmla="*/ 352871 h 2932086"/>
              <a:gd name="connsiteX171" fmla="*/ 2196860 w 2932086"/>
              <a:gd name="connsiteY171" fmla="*/ 369480 h 2932086"/>
              <a:gd name="connsiteX172" fmla="*/ 2189796 w 2932086"/>
              <a:gd name="connsiteY172" fmla="*/ 373750 h 2932086"/>
              <a:gd name="connsiteX173" fmla="*/ 2390675 w 2932086"/>
              <a:gd name="connsiteY173" fmla="*/ 489728 h 2932086"/>
              <a:gd name="connsiteX174" fmla="*/ 2396029 w 2932086"/>
              <a:gd name="connsiteY174" fmla="*/ 509709 h 2932086"/>
              <a:gd name="connsiteX175" fmla="*/ 2374369 w 2932086"/>
              <a:gd name="connsiteY175" fmla="*/ 547225 h 2932086"/>
              <a:gd name="connsiteX176" fmla="*/ 2354388 w 2932086"/>
              <a:gd name="connsiteY176" fmla="*/ 552579 h 2932086"/>
              <a:gd name="connsiteX177" fmla="*/ 2261967 w 2932086"/>
              <a:gd name="connsiteY177" fmla="*/ 499220 h 2932086"/>
              <a:gd name="connsiteX178" fmla="*/ 2248183 w 2932086"/>
              <a:gd name="connsiteY178" fmla="*/ 523096 h 2932086"/>
              <a:gd name="connsiteX179" fmla="*/ 2340604 w 2932086"/>
              <a:gd name="connsiteY179" fmla="*/ 576455 h 2932086"/>
              <a:gd name="connsiteX180" fmla="*/ 2345958 w 2932086"/>
              <a:gd name="connsiteY180" fmla="*/ 596437 h 2932086"/>
              <a:gd name="connsiteX181" fmla="*/ 2324299 w 2932086"/>
              <a:gd name="connsiteY181" fmla="*/ 633953 h 2932086"/>
              <a:gd name="connsiteX182" fmla="*/ 2304317 w 2932086"/>
              <a:gd name="connsiteY182" fmla="*/ 639307 h 2932086"/>
              <a:gd name="connsiteX183" fmla="*/ 2211896 w 2932086"/>
              <a:gd name="connsiteY183" fmla="*/ 585947 h 2932086"/>
              <a:gd name="connsiteX184" fmla="*/ 2189672 w 2932086"/>
              <a:gd name="connsiteY184" fmla="*/ 624440 h 2932086"/>
              <a:gd name="connsiteX185" fmla="*/ 2282093 w 2932086"/>
              <a:gd name="connsiteY185" fmla="*/ 677799 h 2932086"/>
              <a:gd name="connsiteX186" fmla="*/ 2287447 w 2932086"/>
              <a:gd name="connsiteY186" fmla="*/ 697781 h 2932086"/>
              <a:gd name="connsiteX187" fmla="*/ 2265787 w 2932086"/>
              <a:gd name="connsiteY187" fmla="*/ 735296 h 2932086"/>
              <a:gd name="connsiteX188" fmla="*/ 2245805 w 2932086"/>
              <a:gd name="connsiteY188" fmla="*/ 740650 h 2932086"/>
              <a:gd name="connsiteX189" fmla="*/ 2153385 w 2932086"/>
              <a:gd name="connsiteY189" fmla="*/ 687291 h 2932086"/>
              <a:gd name="connsiteX190" fmla="*/ 2122722 w 2932086"/>
              <a:gd name="connsiteY190" fmla="*/ 740400 h 2932086"/>
              <a:gd name="connsiteX191" fmla="*/ 2107352 w 2932086"/>
              <a:gd name="connsiteY191" fmla="*/ 744519 h 2932086"/>
              <a:gd name="connsiteX192" fmla="*/ 2094377 w 2932086"/>
              <a:gd name="connsiteY192" fmla="*/ 737027 h 2932086"/>
              <a:gd name="connsiteX193" fmla="*/ 2158561 w 2932086"/>
              <a:gd name="connsiteY193" fmla="*/ 789984 h 2932086"/>
              <a:gd name="connsiteX194" fmla="*/ 2200772 w 2932086"/>
              <a:gd name="connsiteY194" fmla="*/ 841146 h 2932086"/>
              <a:gd name="connsiteX195" fmla="*/ 2264450 w 2932086"/>
              <a:gd name="connsiteY195" fmla="*/ 825382 h 2932086"/>
              <a:gd name="connsiteX196" fmla="*/ 2417299 w 2932086"/>
              <a:gd name="connsiteY196" fmla="*/ 814051 h 2932086"/>
              <a:gd name="connsiteX197" fmla="*/ 2636850 w 2932086"/>
              <a:gd name="connsiteY197" fmla="*/ 838675 h 2932086"/>
              <a:gd name="connsiteX198" fmla="*/ 2683467 w 2932086"/>
              <a:gd name="connsiteY198" fmla="*/ 852797 h 2932086"/>
              <a:gd name="connsiteX199" fmla="*/ 2665627 w 2932086"/>
              <a:gd name="connsiteY199" fmla="*/ 815765 h 2932086"/>
              <a:gd name="connsiteX200" fmla="*/ 1466043 w 2932086"/>
              <a:gd name="connsiteY200" fmla="*/ 101802 h 2932086"/>
              <a:gd name="connsiteX201" fmla="*/ 1466043 w 2932086"/>
              <a:gd name="connsiteY201" fmla="*/ 0 h 2932086"/>
              <a:gd name="connsiteX202" fmla="*/ 2932086 w 2932086"/>
              <a:gd name="connsiteY202" fmla="*/ 1466043 h 2932086"/>
              <a:gd name="connsiteX203" fmla="*/ 1466043 w 2932086"/>
              <a:gd name="connsiteY203" fmla="*/ 2932086 h 2932086"/>
              <a:gd name="connsiteX204" fmla="*/ 0 w 2932086"/>
              <a:gd name="connsiteY204" fmla="*/ 1466043 h 2932086"/>
              <a:gd name="connsiteX205" fmla="*/ 1466043 w 2932086"/>
              <a:gd name="connsiteY205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</a:cxnLst>
            <a:rect l="l" t="t" r="r" b="b"/>
            <a:pathLst>
              <a:path w="2932086" h="2932086">
                <a:moveTo>
                  <a:pt x="655055" y="2329055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79967" y="2331250"/>
                </a:lnTo>
                <a:lnTo>
                  <a:pt x="2247684" y="2362027"/>
                </a:lnTo>
                <a:cubicBezTo>
                  <a:pt x="2207653" y="2395064"/>
                  <a:pt x="2162783" y="2422447"/>
                  <a:pt x="2114297" y="2442955"/>
                </a:cubicBezTo>
                <a:lnTo>
                  <a:pt x="2059004" y="2460119"/>
                </a:lnTo>
                <a:lnTo>
                  <a:pt x="2057681" y="2466670"/>
                </a:lnTo>
                <a:cubicBezTo>
                  <a:pt x="2032054" y="2527258"/>
                  <a:pt x="1972060" y="2569771"/>
                  <a:pt x="1902137" y="2569771"/>
                </a:cubicBezTo>
                <a:lnTo>
                  <a:pt x="1035189" y="2569771"/>
                </a:lnTo>
                <a:cubicBezTo>
                  <a:pt x="965266" y="2569771"/>
                  <a:pt x="905272" y="2527258"/>
                  <a:pt x="879645" y="2466670"/>
                </a:cubicBezTo>
                <a:lnTo>
                  <a:pt x="878323" y="2460120"/>
                </a:lnTo>
                <a:lnTo>
                  <a:pt x="823026" y="2442955"/>
                </a:lnTo>
                <a:cubicBezTo>
                  <a:pt x="774540" y="2422447"/>
                  <a:pt x="729671" y="2395064"/>
                  <a:pt x="689640" y="2362027"/>
                </a:cubicBezTo>
                <a:close/>
                <a:moveTo>
                  <a:pt x="1751481" y="2251357"/>
                </a:moveTo>
                <a:cubicBezTo>
                  <a:pt x="1820536" y="2251357"/>
                  <a:pt x="1876516" y="2285898"/>
                  <a:pt x="1876516" y="2328506"/>
                </a:cubicBezTo>
                <a:cubicBezTo>
                  <a:pt x="1876516" y="2371114"/>
                  <a:pt x="1820536" y="2405655"/>
                  <a:pt x="1751481" y="2405655"/>
                </a:cubicBezTo>
                <a:cubicBezTo>
                  <a:pt x="1682426" y="2405655"/>
                  <a:pt x="1626446" y="2371114"/>
                  <a:pt x="1626446" y="2328506"/>
                </a:cubicBezTo>
                <a:cubicBezTo>
                  <a:pt x="1626446" y="2285898"/>
                  <a:pt x="1682426" y="2251357"/>
                  <a:pt x="1751481" y="2251357"/>
                </a:cubicBezTo>
                <a:close/>
                <a:moveTo>
                  <a:pt x="1181886" y="2251357"/>
                </a:moveTo>
                <a:cubicBezTo>
                  <a:pt x="1250941" y="2251357"/>
                  <a:pt x="1306921" y="2285898"/>
                  <a:pt x="1306921" y="2328506"/>
                </a:cubicBezTo>
                <a:cubicBezTo>
                  <a:pt x="1306921" y="2371114"/>
                  <a:pt x="1250941" y="2405655"/>
                  <a:pt x="1181886" y="2405655"/>
                </a:cubicBezTo>
                <a:cubicBezTo>
                  <a:pt x="1112831" y="2405655"/>
                  <a:pt x="1056851" y="2371114"/>
                  <a:pt x="1056851" y="2328506"/>
                </a:cubicBezTo>
                <a:cubicBezTo>
                  <a:pt x="1056851" y="2285898"/>
                  <a:pt x="1112831" y="2251357"/>
                  <a:pt x="1181886" y="2251357"/>
                </a:cubicBezTo>
                <a:close/>
                <a:moveTo>
                  <a:pt x="1175276" y="2035955"/>
                </a:moveTo>
                <a:cubicBezTo>
                  <a:pt x="1048932" y="2035955"/>
                  <a:pt x="946510" y="2138377"/>
                  <a:pt x="946510" y="2264721"/>
                </a:cubicBezTo>
                <a:lnTo>
                  <a:pt x="946510" y="2366787"/>
                </a:lnTo>
                <a:cubicBezTo>
                  <a:pt x="946510" y="2436761"/>
                  <a:pt x="1003236" y="2493487"/>
                  <a:pt x="1073210" y="2493487"/>
                </a:cubicBezTo>
                <a:lnTo>
                  <a:pt x="1864116" y="2493487"/>
                </a:lnTo>
                <a:cubicBezTo>
                  <a:pt x="1934090" y="2493487"/>
                  <a:pt x="1990816" y="2436761"/>
                  <a:pt x="1990816" y="2366787"/>
                </a:cubicBezTo>
                <a:lnTo>
                  <a:pt x="1990816" y="2264721"/>
                </a:lnTo>
                <a:cubicBezTo>
                  <a:pt x="1990816" y="2138377"/>
                  <a:pt x="1888394" y="2035955"/>
                  <a:pt x="1762050" y="2035955"/>
                </a:cubicBezTo>
                <a:close/>
                <a:moveTo>
                  <a:pt x="2093321" y="1274371"/>
                </a:moveTo>
                <a:cubicBezTo>
                  <a:pt x="2154196" y="1274371"/>
                  <a:pt x="2203545" y="1323720"/>
                  <a:pt x="2203545" y="1384595"/>
                </a:cubicBezTo>
                <a:cubicBezTo>
                  <a:pt x="2203545" y="1445470"/>
                  <a:pt x="2154196" y="1494819"/>
                  <a:pt x="2093321" y="1494819"/>
                </a:cubicBezTo>
                <a:cubicBezTo>
                  <a:pt x="2032446" y="1494819"/>
                  <a:pt x="1983097" y="1445470"/>
                  <a:pt x="1983097" y="1384595"/>
                </a:cubicBezTo>
                <a:cubicBezTo>
                  <a:pt x="1983097" y="1323720"/>
                  <a:pt x="2032446" y="1274371"/>
                  <a:pt x="2093321" y="1274371"/>
                </a:cubicBezTo>
                <a:close/>
                <a:moveTo>
                  <a:pt x="866379" y="1274371"/>
                </a:moveTo>
                <a:cubicBezTo>
                  <a:pt x="927254" y="1274371"/>
                  <a:pt x="976603" y="1323720"/>
                  <a:pt x="976603" y="1384595"/>
                </a:cubicBezTo>
                <a:cubicBezTo>
                  <a:pt x="976603" y="1445470"/>
                  <a:pt x="927254" y="1494819"/>
                  <a:pt x="866379" y="1494819"/>
                </a:cubicBezTo>
                <a:cubicBezTo>
                  <a:pt x="805504" y="1494819"/>
                  <a:pt x="756155" y="1445470"/>
                  <a:pt x="756155" y="1384595"/>
                </a:cubicBezTo>
                <a:cubicBezTo>
                  <a:pt x="756155" y="1323720"/>
                  <a:pt x="805504" y="1274371"/>
                  <a:pt x="866379" y="1274371"/>
                </a:cubicBezTo>
                <a:close/>
                <a:moveTo>
                  <a:pt x="2757472" y="1028999"/>
                </a:moveTo>
                <a:lnTo>
                  <a:pt x="2742916" y="1038847"/>
                </a:lnTo>
                <a:cubicBezTo>
                  <a:pt x="2672348" y="1077199"/>
                  <a:pt x="2552843" y="1102415"/>
                  <a:pt x="2417299" y="1102415"/>
                </a:cubicBezTo>
                <a:lnTo>
                  <a:pt x="2366875" y="1098677"/>
                </a:lnTo>
                <a:lnTo>
                  <a:pt x="2367654" y="1100111"/>
                </a:lnTo>
                <a:cubicBezTo>
                  <a:pt x="2417025" y="1216838"/>
                  <a:pt x="2444326" y="1345172"/>
                  <a:pt x="2444326" y="1479883"/>
                </a:cubicBezTo>
                <a:cubicBezTo>
                  <a:pt x="2444326" y="1634941"/>
                  <a:pt x="2444325" y="1790000"/>
                  <a:pt x="2444325" y="1945058"/>
                </a:cubicBezTo>
                <a:cubicBezTo>
                  <a:pt x="2444325" y="2056970"/>
                  <a:pt x="2410304" y="2160937"/>
                  <a:pt x="2352040" y="2247179"/>
                </a:cubicBezTo>
                <a:lnTo>
                  <a:pt x="2346603" y="225410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5653" y="1026159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8783" y="2251634"/>
                </a:lnTo>
                <a:lnTo>
                  <a:pt x="585283" y="2247179"/>
                </a:lnTo>
                <a:cubicBezTo>
                  <a:pt x="527019" y="2160937"/>
                  <a:pt x="492998" y="2056970"/>
                  <a:pt x="492998" y="1945058"/>
                </a:cubicBezTo>
                <a:lnTo>
                  <a:pt x="492998" y="1479883"/>
                </a:lnTo>
                <a:cubicBezTo>
                  <a:pt x="492998" y="1345172"/>
                  <a:pt x="520299" y="1216838"/>
                  <a:pt x="569671" y="1100111"/>
                </a:cubicBezTo>
                <a:lnTo>
                  <a:pt x="570449" y="1098677"/>
                </a:lnTo>
                <a:lnTo>
                  <a:pt x="520025" y="1102415"/>
                </a:lnTo>
                <a:cubicBezTo>
                  <a:pt x="384481" y="1102415"/>
                  <a:pt x="264976" y="1077199"/>
                  <a:pt x="194409" y="1038847"/>
                </a:cubicBezTo>
                <a:close/>
                <a:moveTo>
                  <a:pt x="1468662" y="601649"/>
                </a:moveTo>
                <a:cubicBezTo>
                  <a:pt x="980385" y="601649"/>
                  <a:pt x="584558" y="997476"/>
                  <a:pt x="584558" y="1485753"/>
                </a:cubicBezTo>
                <a:lnTo>
                  <a:pt x="584558" y="1953500"/>
                </a:lnTo>
                <a:cubicBezTo>
                  <a:pt x="584558" y="2137908"/>
                  <a:pt x="696677" y="2296129"/>
                  <a:pt x="856465" y="2363713"/>
                </a:cubicBezTo>
                <a:lnTo>
                  <a:pt x="866379" y="2366791"/>
                </a:lnTo>
                <a:lnTo>
                  <a:pt x="866379" y="2264971"/>
                </a:lnTo>
                <a:cubicBezTo>
                  <a:pt x="866379" y="2096635"/>
                  <a:pt x="1002843" y="1960171"/>
                  <a:pt x="1171179" y="1960171"/>
                </a:cubicBezTo>
                <a:lnTo>
                  <a:pt x="1766147" y="1960171"/>
                </a:lnTo>
                <a:cubicBezTo>
                  <a:pt x="1934483" y="1960171"/>
                  <a:pt x="2070947" y="2096635"/>
                  <a:pt x="2070947" y="2264971"/>
                </a:cubicBezTo>
                <a:lnTo>
                  <a:pt x="2070947" y="2366790"/>
                </a:lnTo>
                <a:lnTo>
                  <a:pt x="2080859" y="2363713"/>
                </a:lnTo>
                <a:cubicBezTo>
                  <a:pt x="2240648" y="2296129"/>
                  <a:pt x="2352766" y="2137908"/>
                  <a:pt x="2352766" y="1953500"/>
                </a:cubicBezTo>
                <a:lnTo>
                  <a:pt x="2352766" y="1485753"/>
                </a:lnTo>
                <a:cubicBezTo>
                  <a:pt x="2352766" y="997476"/>
                  <a:pt x="1956939" y="601649"/>
                  <a:pt x="1468662" y="601649"/>
                </a:cubicBezTo>
                <a:close/>
                <a:moveTo>
                  <a:pt x="871711" y="542992"/>
                </a:moveTo>
                <a:lnTo>
                  <a:pt x="740756" y="578081"/>
                </a:lnTo>
                <a:lnTo>
                  <a:pt x="740756" y="656713"/>
                </a:lnTo>
                <a:lnTo>
                  <a:pt x="891369" y="616356"/>
                </a:lnTo>
                <a:close/>
                <a:moveTo>
                  <a:pt x="2093012" y="517309"/>
                </a:moveTo>
                <a:lnTo>
                  <a:pt x="2070788" y="555802"/>
                </a:lnTo>
                <a:lnTo>
                  <a:pt x="2126820" y="588152"/>
                </a:lnTo>
                <a:lnTo>
                  <a:pt x="2149044" y="549660"/>
                </a:lnTo>
                <a:close/>
                <a:moveTo>
                  <a:pt x="586316" y="425642"/>
                </a:moveTo>
                <a:lnTo>
                  <a:pt x="478512" y="524798"/>
                </a:lnTo>
                <a:cubicBezTo>
                  <a:pt x="395691" y="611667"/>
                  <a:pt x="324214" y="709448"/>
                  <a:pt x="266459" y="815765"/>
                </a:cubicBezTo>
                <a:lnTo>
                  <a:pt x="247724" y="854655"/>
                </a:lnTo>
                <a:lnTo>
                  <a:pt x="300474" y="838675"/>
                </a:lnTo>
                <a:cubicBezTo>
                  <a:pt x="363146" y="823129"/>
                  <a:pt x="438698" y="814051"/>
                  <a:pt x="520025" y="814051"/>
                </a:cubicBezTo>
                <a:cubicBezTo>
                  <a:pt x="574243" y="814051"/>
                  <a:pt x="625894" y="818086"/>
                  <a:pt x="672874" y="825382"/>
                </a:cubicBezTo>
                <a:lnTo>
                  <a:pt x="736552" y="841146"/>
                </a:lnTo>
                <a:lnTo>
                  <a:pt x="778764" y="789984"/>
                </a:lnTo>
                <a:lnTo>
                  <a:pt x="901395" y="688804"/>
                </a:lnTo>
                <a:lnTo>
                  <a:pt x="659900" y="753513"/>
                </a:lnTo>
                <a:cubicBezTo>
                  <a:pt x="653447" y="755242"/>
                  <a:pt x="646814" y="751413"/>
                  <a:pt x="645085" y="744960"/>
                </a:cubicBezTo>
                <a:lnTo>
                  <a:pt x="632563" y="698226"/>
                </a:lnTo>
                <a:cubicBezTo>
                  <a:pt x="630833" y="691773"/>
                  <a:pt x="634663" y="685140"/>
                  <a:pt x="641116" y="683411"/>
                </a:cubicBezTo>
                <a:lnTo>
                  <a:pt x="668181" y="676159"/>
                </a:lnTo>
                <a:lnTo>
                  <a:pt x="668181" y="597527"/>
                </a:lnTo>
                <a:lnTo>
                  <a:pt x="621458" y="610047"/>
                </a:lnTo>
                <a:cubicBezTo>
                  <a:pt x="615005" y="611776"/>
                  <a:pt x="608372" y="607946"/>
                  <a:pt x="606643" y="601493"/>
                </a:cubicBezTo>
                <a:lnTo>
                  <a:pt x="594121" y="554760"/>
                </a:lnTo>
                <a:cubicBezTo>
                  <a:pt x="592392" y="548307"/>
                  <a:pt x="596221" y="541674"/>
                  <a:pt x="602674" y="539945"/>
                </a:cubicBezTo>
                <a:lnTo>
                  <a:pt x="668181" y="522392"/>
                </a:lnTo>
                <a:lnTo>
                  <a:pt x="668181" y="447255"/>
                </a:lnTo>
                <a:lnTo>
                  <a:pt x="608887" y="463142"/>
                </a:lnTo>
                <a:cubicBezTo>
                  <a:pt x="602434" y="464871"/>
                  <a:pt x="595801" y="461042"/>
                  <a:pt x="594072" y="454589"/>
                </a:cubicBezTo>
                <a:close/>
                <a:moveTo>
                  <a:pt x="2118892" y="416616"/>
                </a:moveTo>
                <a:lnTo>
                  <a:pt x="2091958" y="432899"/>
                </a:lnTo>
                <a:lnTo>
                  <a:pt x="2129299" y="454458"/>
                </a:lnTo>
                <a:lnTo>
                  <a:pt x="2185331" y="486808"/>
                </a:lnTo>
                <a:lnTo>
                  <a:pt x="2199116" y="462933"/>
                </a:lnTo>
                <a:close/>
                <a:moveTo>
                  <a:pt x="834142" y="402785"/>
                </a:moveTo>
                <a:lnTo>
                  <a:pt x="740756" y="427808"/>
                </a:lnTo>
                <a:lnTo>
                  <a:pt x="740756" y="502946"/>
                </a:lnTo>
                <a:lnTo>
                  <a:pt x="852927" y="472890"/>
                </a:lnTo>
                <a:close/>
                <a:moveTo>
                  <a:pt x="1466043" y="101802"/>
                </a:moveTo>
                <a:cubicBezTo>
                  <a:pt x="1207045" y="101802"/>
                  <a:pt x="964904" y="173976"/>
                  <a:pt x="758635" y="299308"/>
                </a:cubicBezTo>
                <a:lnTo>
                  <a:pt x="646722" y="377870"/>
                </a:lnTo>
                <a:lnTo>
                  <a:pt x="885460" y="313900"/>
                </a:lnTo>
                <a:lnTo>
                  <a:pt x="923029" y="454106"/>
                </a:lnTo>
                <a:lnTo>
                  <a:pt x="954548" y="445661"/>
                </a:lnTo>
                <a:cubicBezTo>
                  <a:pt x="962351" y="443570"/>
                  <a:pt x="970372" y="448200"/>
                  <a:pt x="972463" y="456004"/>
                </a:cubicBezTo>
                <a:lnTo>
                  <a:pt x="983675" y="497847"/>
                </a:lnTo>
                <a:cubicBezTo>
                  <a:pt x="985765" y="505651"/>
                  <a:pt x="981135" y="513671"/>
                  <a:pt x="973331" y="515762"/>
                </a:cubicBezTo>
                <a:lnTo>
                  <a:pt x="941812" y="524208"/>
                </a:lnTo>
                <a:lnTo>
                  <a:pt x="961470" y="597572"/>
                </a:lnTo>
                <a:lnTo>
                  <a:pt x="992989" y="589127"/>
                </a:lnTo>
                <a:cubicBezTo>
                  <a:pt x="1000793" y="587036"/>
                  <a:pt x="1008813" y="591667"/>
                  <a:pt x="1010904" y="599470"/>
                </a:cubicBezTo>
                <a:lnTo>
                  <a:pt x="1015411" y="616289"/>
                </a:lnTo>
                <a:lnTo>
                  <a:pt x="1088890" y="580892"/>
                </a:lnTo>
                <a:lnTo>
                  <a:pt x="1153845" y="557118"/>
                </a:lnTo>
                <a:lnTo>
                  <a:pt x="1323449" y="309328"/>
                </a:lnTo>
                <a:lnTo>
                  <a:pt x="1373150" y="386436"/>
                </a:lnTo>
                <a:lnTo>
                  <a:pt x="1469722" y="256588"/>
                </a:lnTo>
                <a:lnTo>
                  <a:pt x="1566293" y="386435"/>
                </a:lnTo>
                <a:lnTo>
                  <a:pt x="1615994" y="309327"/>
                </a:lnTo>
                <a:lnTo>
                  <a:pt x="1786307" y="558153"/>
                </a:lnTo>
                <a:lnTo>
                  <a:pt x="1848435" y="580892"/>
                </a:lnTo>
                <a:cubicBezTo>
                  <a:pt x="1906798" y="605578"/>
                  <a:pt x="1962260" y="635781"/>
                  <a:pt x="2014165" y="670847"/>
                </a:cubicBezTo>
                <a:lnTo>
                  <a:pt x="2061400" y="709819"/>
                </a:lnTo>
                <a:lnTo>
                  <a:pt x="2059871" y="704113"/>
                </a:lnTo>
                <a:lnTo>
                  <a:pt x="2090533" y="651004"/>
                </a:lnTo>
                <a:lnTo>
                  <a:pt x="1930324" y="558507"/>
                </a:lnTo>
                <a:cubicBezTo>
                  <a:pt x="1924538" y="555167"/>
                  <a:pt x="1922556" y="547769"/>
                  <a:pt x="1925896" y="541983"/>
                </a:cubicBezTo>
                <a:lnTo>
                  <a:pt x="1950087" y="500083"/>
                </a:lnTo>
                <a:cubicBezTo>
                  <a:pt x="1953427" y="494297"/>
                  <a:pt x="1960825" y="492315"/>
                  <a:pt x="1966611" y="495655"/>
                </a:cubicBezTo>
                <a:lnTo>
                  <a:pt x="2007936" y="519514"/>
                </a:lnTo>
                <a:lnTo>
                  <a:pt x="2039705" y="464488"/>
                </a:lnTo>
                <a:lnTo>
                  <a:pt x="2006894" y="484324"/>
                </a:lnTo>
                <a:cubicBezTo>
                  <a:pt x="1999981" y="488504"/>
                  <a:pt x="1990988" y="486288"/>
                  <a:pt x="1986809" y="479374"/>
                </a:cubicBezTo>
                <a:lnTo>
                  <a:pt x="1964397" y="442303"/>
                </a:lnTo>
                <a:cubicBezTo>
                  <a:pt x="1960217" y="435389"/>
                  <a:pt x="1962434" y="426397"/>
                  <a:pt x="1969347" y="422217"/>
                </a:cubicBezTo>
                <a:lnTo>
                  <a:pt x="2159312" y="307373"/>
                </a:lnTo>
                <a:cubicBezTo>
                  <a:pt x="2162171" y="305645"/>
                  <a:pt x="2165459" y="305239"/>
                  <a:pt x="2168465" y="305980"/>
                </a:cubicBezTo>
                <a:cubicBezTo>
                  <a:pt x="2171471" y="306721"/>
                  <a:pt x="2174194" y="308608"/>
                  <a:pt x="2175922" y="311467"/>
                </a:cubicBezTo>
                <a:lnTo>
                  <a:pt x="2200953" y="352871"/>
                </a:lnTo>
                <a:cubicBezTo>
                  <a:pt x="2204409" y="358588"/>
                  <a:pt x="2202576" y="366024"/>
                  <a:pt x="2196860" y="369480"/>
                </a:cubicBezTo>
                <a:lnTo>
                  <a:pt x="2189796" y="373750"/>
                </a:lnTo>
                <a:lnTo>
                  <a:pt x="2390675" y="489728"/>
                </a:lnTo>
                <a:cubicBezTo>
                  <a:pt x="2397672" y="493767"/>
                  <a:pt x="2400069" y="502713"/>
                  <a:pt x="2396029" y="509709"/>
                </a:cubicBezTo>
                <a:lnTo>
                  <a:pt x="2374369" y="547225"/>
                </a:lnTo>
                <a:cubicBezTo>
                  <a:pt x="2370330" y="554222"/>
                  <a:pt x="2361384" y="556619"/>
                  <a:pt x="2354388" y="552579"/>
                </a:cubicBezTo>
                <a:lnTo>
                  <a:pt x="2261967" y="499220"/>
                </a:lnTo>
                <a:lnTo>
                  <a:pt x="2248183" y="523096"/>
                </a:lnTo>
                <a:lnTo>
                  <a:pt x="2340604" y="576455"/>
                </a:lnTo>
                <a:cubicBezTo>
                  <a:pt x="2347601" y="580494"/>
                  <a:pt x="2349998" y="589440"/>
                  <a:pt x="2345958" y="596437"/>
                </a:cubicBezTo>
                <a:lnTo>
                  <a:pt x="2324299" y="633953"/>
                </a:lnTo>
                <a:cubicBezTo>
                  <a:pt x="2320259" y="640949"/>
                  <a:pt x="2311313" y="643346"/>
                  <a:pt x="2304317" y="639307"/>
                </a:cubicBezTo>
                <a:lnTo>
                  <a:pt x="2211896" y="585947"/>
                </a:lnTo>
                <a:lnTo>
                  <a:pt x="2189672" y="624440"/>
                </a:lnTo>
                <a:lnTo>
                  <a:pt x="2282093" y="677799"/>
                </a:lnTo>
                <a:cubicBezTo>
                  <a:pt x="2289089" y="681838"/>
                  <a:pt x="2291486" y="690784"/>
                  <a:pt x="2287447" y="697781"/>
                </a:cubicBezTo>
                <a:lnTo>
                  <a:pt x="2265787" y="735296"/>
                </a:lnTo>
                <a:cubicBezTo>
                  <a:pt x="2261748" y="742293"/>
                  <a:pt x="2252802" y="744690"/>
                  <a:pt x="2245805" y="740650"/>
                </a:cubicBezTo>
                <a:lnTo>
                  <a:pt x="2153385" y="687291"/>
                </a:lnTo>
                <a:lnTo>
                  <a:pt x="2122722" y="740400"/>
                </a:lnTo>
                <a:cubicBezTo>
                  <a:pt x="2119615" y="745782"/>
                  <a:pt x="2112734" y="747626"/>
                  <a:pt x="2107352" y="744519"/>
                </a:cubicBezTo>
                <a:lnTo>
                  <a:pt x="2094377" y="737027"/>
                </a:lnTo>
                <a:lnTo>
                  <a:pt x="2158561" y="789984"/>
                </a:lnTo>
                <a:lnTo>
                  <a:pt x="2200772" y="841146"/>
                </a:lnTo>
                <a:lnTo>
                  <a:pt x="2264450" y="825382"/>
                </a:lnTo>
                <a:cubicBezTo>
                  <a:pt x="2311430" y="818086"/>
                  <a:pt x="2363081" y="814051"/>
                  <a:pt x="2417299" y="814051"/>
                </a:cubicBezTo>
                <a:cubicBezTo>
                  <a:pt x="2498626" y="814051"/>
                  <a:pt x="2574178" y="823129"/>
                  <a:pt x="2636850" y="838675"/>
                </a:cubicBezTo>
                <a:lnTo>
                  <a:pt x="2683467" y="852797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922EDE28-E683-4B70-AE28-A55D5C62F333}"/>
              </a:ext>
            </a:extLst>
          </p:cNvPr>
          <p:cNvSpPr/>
          <p:nvPr/>
        </p:nvSpPr>
        <p:spPr>
          <a:xfrm>
            <a:off x="3740525" y="925619"/>
            <a:ext cx="2543580" cy="2543580"/>
          </a:xfrm>
          <a:custGeom>
            <a:avLst/>
            <a:gdLst>
              <a:gd name="connsiteX0" fmla="*/ 2276764 w 2932086"/>
              <a:gd name="connsiteY0" fmla="*/ 2328855 h 2932086"/>
              <a:gd name="connsiteX1" fmla="*/ 2241969 w 2932086"/>
              <a:gd name="connsiteY1" fmla="*/ 2362027 h 2932086"/>
              <a:gd name="connsiteX2" fmla="*/ 2108582 w 2932086"/>
              <a:gd name="connsiteY2" fmla="*/ 2442955 h 2932086"/>
              <a:gd name="connsiteX3" fmla="*/ 2053289 w 2932086"/>
              <a:gd name="connsiteY3" fmla="*/ 2460119 h 2932086"/>
              <a:gd name="connsiteX4" fmla="*/ 2051966 w 2932086"/>
              <a:gd name="connsiteY4" fmla="*/ 2466670 h 2932086"/>
              <a:gd name="connsiteX5" fmla="*/ 1896422 w 2932086"/>
              <a:gd name="connsiteY5" fmla="*/ 2569771 h 2932086"/>
              <a:gd name="connsiteX6" fmla="*/ 1029474 w 2932086"/>
              <a:gd name="connsiteY6" fmla="*/ 2569771 h 2932086"/>
              <a:gd name="connsiteX7" fmla="*/ 873930 w 2932086"/>
              <a:gd name="connsiteY7" fmla="*/ 2466670 h 2932086"/>
              <a:gd name="connsiteX8" fmla="*/ 872608 w 2932086"/>
              <a:gd name="connsiteY8" fmla="*/ 2460120 h 2932086"/>
              <a:gd name="connsiteX9" fmla="*/ 817311 w 2932086"/>
              <a:gd name="connsiteY9" fmla="*/ 2442955 h 2932086"/>
              <a:gd name="connsiteX10" fmla="*/ 683925 w 2932086"/>
              <a:gd name="connsiteY10" fmla="*/ 2362027 h 2932086"/>
              <a:gd name="connsiteX11" fmla="*/ 651852 w 2932086"/>
              <a:gd name="connsiteY11" fmla="*/ 2331450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766 w 2932086"/>
              <a:gd name="connsiteY19" fmla="*/ 2251357 h 2932086"/>
              <a:gd name="connsiteX20" fmla="*/ 1870801 w 2932086"/>
              <a:gd name="connsiteY20" fmla="*/ 2328506 h 2932086"/>
              <a:gd name="connsiteX21" fmla="*/ 1745766 w 2932086"/>
              <a:gd name="connsiteY21" fmla="*/ 2405655 h 2932086"/>
              <a:gd name="connsiteX22" fmla="*/ 1620731 w 2932086"/>
              <a:gd name="connsiteY22" fmla="*/ 2328506 h 2932086"/>
              <a:gd name="connsiteX23" fmla="*/ 1745766 w 2932086"/>
              <a:gd name="connsiteY23" fmla="*/ 2251357 h 2932086"/>
              <a:gd name="connsiteX24" fmla="*/ 1176171 w 2932086"/>
              <a:gd name="connsiteY24" fmla="*/ 2251357 h 2932086"/>
              <a:gd name="connsiteX25" fmla="*/ 1301206 w 2932086"/>
              <a:gd name="connsiteY25" fmla="*/ 2328506 h 2932086"/>
              <a:gd name="connsiteX26" fmla="*/ 1176171 w 2932086"/>
              <a:gd name="connsiteY26" fmla="*/ 2405655 h 2932086"/>
              <a:gd name="connsiteX27" fmla="*/ 1051136 w 2932086"/>
              <a:gd name="connsiteY27" fmla="*/ 2328506 h 2932086"/>
              <a:gd name="connsiteX28" fmla="*/ 1176171 w 2932086"/>
              <a:gd name="connsiteY28" fmla="*/ 2251357 h 2932086"/>
              <a:gd name="connsiteX29" fmla="*/ 1169561 w 2932086"/>
              <a:gd name="connsiteY29" fmla="*/ 2035955 h 2932086"/>
              <a:gd name="connsiteX30" fmla="*/ 940795 w 2932086"/>
              <a:gd name="connsiteY30" fmla="*/ 2264721 h 2932086"/>
              <a:gd name="connsiteX31" fmla="*/ 940795 w 2932086"/>
              <a:gd name="connsiteY31" fmla="*/ 2366787 h 2932086"/>
              <a:gd name="connsiteX32" fmla="*/ 1067495 w 2932086"/>
              <a:gd name="connsiteY32" fmla="*/ 2493487 h 2932086"/>
              <a:gd name="connsiteX33" fmla="*/ 1858401 w 2932086"/>
              <a:gd name="connsiteY33" fmla="*/ 2493487 h 2932086"/>
              <a:gd name="connsiteX34" fmla="*/ 1985101 w 2932086"/>
              <a:gd name="connsiteY34" fmla="*/ 2366787 h 2932086"/>
              <a:gd name="connsiteX35" fmla="*/ 1985101 w 2932086"/>
              <a:gd name="connsiteY35" fmla="*/ 2264721 h 2932086"/>
              <a:gd name="connsiteX36" fmla="*/ 1756335 w 2932086"/>
              <a:gd name="connsiteY36" fmla="*/ 2035955 h 2932086"/>
              <a:gd name="connsiteX37" fmla="*/ 2087606 w 2932086"/>
              <a:gd name="connsiteY37" fmla="*/ 1274371 h 2932086"/>
              <a:gd name="connsiteX38" fmla="*/ 2197830 w 2932086"/>
              <a:gd name="connsiteY38" fmla="*/ 1384595 h 2932086"/>
              <a:gd name="connsiteX39" fmla="*/ 2087606 w 2932086"/>
              <a:gd name="connsiteY39" fmla="*/ 1494819 h 2932086"/>
              <a:gd name="connsiteX40" fmla="*/ 1977382 w 2932086"/>
              <a:gd name="connsiteY40" fmla="*/ 1384595 h 2932086"/>
              <a:gd name="connsiteX41" fmla="*/ 2087606 w 2932086"/>
              <a:gd name="connsiteY41" fmla="*/ 1274371 h 2932086"/>
              <a:gd name="connsiteX42" fmla="*/ 860664 w 2932086"/>
              <a:gd name="connsiteY42" fmla="*/ 1274371 h 2932086"/>
              <a:gd name="connsiteX43" fmla="*/ 970888 w 2932086"/>
              <a:gd name="connsiteY43" fmla="*/ 1384595 h 2932086"/>
              <a:gd name="connsiteX44" fmla="*/ 860664 w 2932086"/>
              <a:gd name="connsiteY44" fmla="*/ 1494819 h 2932086"/>
              <a:gd name="connsiteX45" fmla="*/ 750440 w 2932086"/>
              <a:gd name="connsiteY45" fmla="*/ 1384595 h 2932086"/>
              <a:gd name="connsiteX46" fmla="*/ 860664 w 2932086"/>
              <a:gd name="connsiteY46" fmla="*/ 1274371 h 2932086"/>
              <a:gd name="connsiteX47" fmla="*/ 174519 w 2932086"/>
              <a:gd name="connsiteY47" fmla="*/ 1029258 h 2932086"/>
              <a:gd name="connsiteX48" fmla="*/ 163136 w 2932086"/>
              <a:gd name="connsiteY48" fmla="*/ 1060360 h 2932086"/>
              <a:gd name="connsiteX49" fmla="*/ 101802 w 2932086"/>
              <a:gd name="connsiteY49" fmla="*/ 1466043 h 2932086"/>
              <a:gd name="connsiteX50" fmla="*/ 413329 w 2932086"/>
              <a:gd name="connsiteY50" fmla="*/ 2333827 h 2932086"/>
              <a:gd name="connsiteX51" fmla="*/ 447356 w 2932086"/>
              <a:gd name="connsiteY51" fmla="*/ 2371266 h 2932086"/>
              <a:gd name="connsiteX52" fmla="*/ 533504 w 2932086"/>
              <a:gd name="connsiteY52" fmla="*/ 2292970 h 2932086"/>
              <a:gd name="connsiteX53" fmla="*/ 585183 w 2932086"/>
              <a:gd name="connsiteY53" fmla="*/ 2254325 h 2932086"/>
              <a:gd name="connsiteX54" fmla="*/ 579569 w 2932086"/>
              <a:gd name="connsiteY54" fmla="*/ 2247179 h 2932086"/>
              <a:gd name="connsiteX55" fmla="*/ 487283 w 2932086"/>
              <a:gd name="connsiteY55" fmla="*/ 1945058 h 2932086"/>
              <a:gd name="connsiteX56" fmla="*/ 487283 w 2932086"/>
              <a:gd name="connsiteY56" fmla="*/ 1479883 h 2932086"/>
              <a:gd name="connsiteX57" fmla="*/ 563956 w 2932086"/>
              <a:gd name="connsiteY57" fmla="*/ 1100111 h 2932086"/>
              <a:gd name="connsiteX58" fmla="*/ 564734 w 2932086"/>
              <a:gd name="connsiteY58" fmla="*/ 1098677 h 2932086"/>
              <a:gd name="connsiteX59" fmla="*/ 514310 w 2932086"/>
              <a:gd name="connsiteY59" fmla="*/ 1102415 h 2932086"/>
              <a:gd name="connsiteX60" fmla="*/ 188694 w 2932086"/>
              <a:gd name="connsiteY60" fmla="*/ 1038847 h 2932086"/>
              <a:gd name="connsiteX61" fmla="*/ 2756338 w 2932086"/>
              <a:gd name="connsiteY61" fmla="*/ 1025901 h 2932086"/>
              <a:gd name="connsiteX62" fmla="*/ 2737201 w 2932086"/>
              <a:gd name="connsiteY62" fmla="*/ 1038847 h 2932086"/>
              <a:gd name="connsiteX63" fmla="*/ 2411584 w 2932086"/>
              <a:gd name="connsiteY63" fmla="*/ 1102415 h 2932086"/>
              <a:gd name="connsiteX64" fmla="*/ 2361160 w 2932086"/>
              <a:gd name="connsiteY64" fmla="*/ 1098677 h 2932086"/>
              <a:gd name="connsiteX65" fmla="*/ 2361939 w 2932086"/>
              <a:gd name="connsiteY65" fmla="*/ 1100111 h 2932086"/>
              <a:gd name="connsiteX66" fmla="*/ 2438611 w 2932086"/>
              <a:gd name="connsiteY66" fmla="*/ 1479883 h 2932086"/>
              <a:gd name="connsiteX67" fmla="*/ 2438610 w 2932086"/>
              <a:gd name="connsiteY67" fmla="*/ 1945058 h 2932086"/>
              <a:gd name="connsiteX68" fmla="*/ 2346325 w 2932086"/>
              <a:gd name="connsiteY68" fmla="*/ 2247179 h 2932086"/>
              <a:gd name="connsiteX69" fmla="*/ 2343003 w 2932086"/>
              <a:gd name="connsiteY69" fmla="*/ 2251408 h 2932086"/>
              <a:gd name="connsiteX70" fmla="*/ 2398583 w 2932086"/>
              <a:gd name="connsiteY70" fmla="*/ 2292970 h 2932086"/>
              <a:gd name="connsiteX71" fmla="*/ 2484730 w 2932086"/>
              <a:gd name="connsiteY71" fmla="*/ 2371266 h 2932086"/>
              <a:gd name="connsiteX72" fmla="*/ 2518758 w 2932086"/>
              <a:gd name="connsiteY72" fmla="*/ 2333827 h 2932086"/>
              <a:gd name="connsiteX73" fmla="*/ 2830284 w 2932086"/>
              <a:gd name="connsiteY73" fmla="*/ 1466043 h 2932086"/>
              <a:gd name="connsiteX74" fmla="*/ 2768951 w 2932086"/>
              <a:gd name="connsiteY74" fmla="*/ 1060360 h 2932086"/>
              <a:gd name="connsiteX75" fmla="*/ 1462947 w 2932086"/>
              <a:gd name="connsiteY75" fmla="*/ 601649 h 2932086"/>
              <a:gd name="connsiteX76" fmla="*/ 578843 w 2932086"/>
              <a:gd name="connsiteY76" fmla="*/ 1485753 h 2932086"/>
              <a:gd name="connsiteX77" fmla="*/ 578843 w 2932086"/>
              <a:gd name="connsiteY77" fmla="*/ 1953500 h 2932086"/>
              <a:gd name="connsiteX78" fmla="*/ 850750 w 2932086"/>
              <a:gd name="connsiteY78" fmla="*/ 2363713 h 2932086"/>
              <a:gd name="connsiteX79" fmla="*/ 860664 w 2932086"/>
              <a:gd name="connsiteY79" fmla="*/ 2366791 h 2932086"/>
              <a:gd name="connsiteX80" fmla="*/ 860664 w 2932086"/>
              <a:gd name="connsiteY80" fmla="*/ 2264971 h 2932086"/>
              <a:gd name="connsiteX81" fmla="*/ 1165464 w 2932086"/>
              <a:gd name="connsiteY81" fmla="*/ 1960171 h 2932086"/>
              <a:gd name="connsiteX82" fmla="*/ 1760432 w 2932086"/>
              <a:gd name="connsiteY82" fmla="*/ 1960171 h 2932086"/>
              <a:gd name="connsiteX83" fmla="*/ 2065232 w 2932086"/>
              <a:gd name="connsiteY83" fmla="*/ 2264971 h 2932086"/>
              <a:gd name="connsiteX84" fmla="*/ 2065232 w 2932086"/>
              <a:gd name="connsiteY84" fmla="*/ 2366790 h 2932086"/>
              <a:gd name="connsiteX85" fmla="*/ 2075144 w 2932086"/>
              <a:gd name="connsiteY85" fmla="*/ 2363713 h 2932086"/>
              <a:gd name="connsiteX86" fmla="*/ 2347051 w 2932086"/>
              <a:gd name="connsiteY86" fmla="*/ 1953500 h 2932086"/>
              <a:gd name="connsiteX87" fmla="*/ 2347051 w 2932086"/>
              <a:gd name="connsiteY87" fmla="*/ 1485753 h 2932086"/>
              <a:gd name="connsiteX88" fmla="*/ 1462947 w 2932086"/>
              <a:gd name="connsiteY88" fmla="*/ 601649 h 2932086"/>
              <a:gd name="connsiteX89" fmla="*/ 895289 w 2932086"/>
              <a:gd name="connsiteY89" fmla="*/ 542992 h 2932086"/>
              <a:gd name="connsiteX90" fmla="*/ 764334 w 2932086"/>
              <a:gd name="connsiteY90" fmla="*/ 578081 h 2932086"/>
              <a:gd name="connsiteX91" fmla="*/ 764334 w 2932086"/>
              <a:gd name="connsiteY91" fmla="*/ 656713 h 2932086"/>
              <a:gd name="connsiteX92" fmla="*/ 914947 w 2932086"/>
              <a:gd name="connsiteY92" fmla="*/ 616356 h 2932086"/>
              <a:gd name="connsiteX93" fmla="*/ 2116590 w 2932086"/>
              <a:gd name="connsiteY93" fmla="*/ 517309 h 2932086"/>
              <a:gd name="connsiteX94" fmla="*/ 2094366 w 2932086"/>
              <a:gd name="connsiteY94" fmla="*/ 555802 h 2932086"/>
              <a:gd name="connsiteX95" fmla="*/ 2150398 w 2932086"/>
              <a:gd name="connsiteY95" fmla="*/ 588152 h 2932086"/>
              <a:gd name="connsiteX96" fmla="*/ 2172622 w 2932086"/>
              <a:gd name="connsiteY96" fmla="*/ 549660 h 2932086"/>
              <a:gd name="connsiteX97" fmla="*/ 2142470 w 2932086"/>
              <a:gd name="connsiteY97" fmla="*/ 416616 h 2932086"/>
              <a:gd name="connsiteX98" fmla="*/ 2115536 w 2932086"/>
              <a:gd name="connsiteY98" fmla="*/ 432899 h 2932086"/>
              <a:gd name="connsiteX99" fmla="*/ 2152877 w 2932086"/>
              <a:gd name="connsiteY99" fmla="*/ 454458 h 2932086"/>
              <a:gd name="connsiteX100" fmla="*/ 2208910 w 2932086"/>
              <a:gd name="connsiteY100" fmla="*/ 486808 h 2932086"/>
              <a:gd name="connsiteX101" fmla="*/ 2222694 w 2932086"/>
              <a:gd name="connsiteY101" fmla="*/ 462933 h 2932086"/>
              <a:gd name="connsiteX102" fmla="*/ 605232 w 2932086"/>
              <a:gd name="connsiteY102" fmla="*/ 408243 h 2932086"/>
              <a:gd name="connsiteX103" fmla="*/ 478513 w 2932086"/>
              <a:gd name="connsiteY103" fmla="*/ 524798 h 2932086"/>
              <a:gd name="connsiteX104" fmla="*/ 266459 w 2932086"/>
              <a:gd name="connsiteY104" fmla="*/ 815765 h 2932086"/>
              <a:gd name="connsiteX105" fmla="*/ 248701 w 2932086"/>
              <a:gd name="connsiteY105" fmla="*/ 852628 h 2932086"/>
              <a:gd name="connsiteX106" fmla="*/ 294759 w 2932086"/>
              <a:gd name="connsiteY106" fmla="*/ 838675 h 2932086"/>
              <a:gd name="connsiteX107" fmla="*/ 514310 w 2932086"/>
              <a:gd name="connsiteY107" fmla="*/ 814051 h 2932086"/>
              <a:gd name="connsiteX108" fmla="*/ 667159 w 2932086"/>
              <a:gd name="connsiteY108" fmla="*/ 825382 h 2932086"/>
              <a:gd name="connsiteX109" fmla="*/ 730837 w 2932086"/>
              <a:gd name="connsiteY109" fmla="*/ 841146 h 2932086"/>
              <a:gd name="connsiteX110" fmla="*/ 773049 w 2932086"/>
              <a:gd name="connsiteY110" fmla="*/ 789984 h 2932086"/>
              <a:gd name="connsiteX111" fmla="*/ 881592 w 2932086"/>
              <a:gd name="connsiteY111" fmla="*/ 700428 h 2932086"/>
              <a:gd name="connsiteX112" fmla="*/ 683478 w 2932086"/>
              <a:gd name="connsiteY112" fmla="*/ 753513 h 2932086"/>
              <a:gd name="connsiteX113" fmla="*/ 668663 w 2932086"/>
              <a:gd name="connsiteY113" fmla="*/ 744960 h 2932086"/>
              <a:gd name="connsiteX114" fmla="*/ 656141 w 2932086"/>
              <a:gd name="connsiteY114" fmla="*/ 698226 h 2932086"/>
              <a:gd name="connsiteX115" fmla="*/ 664694 w 2932086"/>
              <a:gd name="connsiteY115" fmla="*/ 683411 h 2932086"/>
              <a:gd name="connsiteX116" fmla="*/ 691759 w 2932086"/>
              <a:gd name="connsiteY116" fmla="*/ 676159 h 2932086"/>
              <a:gd name="connsiteX117" fmla="*/ 691759 w 2932086"/>
              <a:gd name="connsiteY117" fmla="*/ 597527 h 2932086"/>
              <a:gd name="connsiteX118" fmla="*/ 645036 w 2932086"/>
              <a:gd name="connsiteY118" fmla="*/ 610047 h 2932086"/>
              <a:gd name="connsiteX119" fmla="*/ 630221 w 2932086"/>
              <a:gd name="connsiteY119" fmla="*/ 601493 h 2932086"/>
              <a:gd name="connsiteX120" fmla="*/ 617699 w 2932086"/>
              <a:gd name="connsiteY120" fmla="*/ 554760 h 2932086"/>
              <a:gd name="connsiteX121" fmla="*/ 626252 w 2932086"/>
              <a:gd name="connsiteY121" fmla="*/ 539945 h 2932086"/>
              <a:gd name="connsiteX122" fmla="*/ 691759 w 2932086"/>
              <a:gd name="connsiteY122" fmla="*/ 522392 h 2932086"/>
              <a:gd name="connsiteX123" fmla="*/ 691759 w 2932086"/>
              <a:gd name="connsiteY123" fmla="*/ 447255 h 2932086"/>
              <a:gd name="connsiteX124" fmla="*/ 632465 w 2932086"/>
              <a:gd name="connsiteY124" fmla="*/ 463142 h 2932086"/>
              <a:gd name="connsiteX125" fmla="*/ 617650 w 2932086"/>
              <a:gd name="connsiteY125" fmla="*/ 454589 h 2932086"/>
              <a:gd name="connsiteX126" fmla="*/ 857721 w 2932086"/>
              <a:gd name="connsiteY126" fmla="*/ 402785 h 2932086"/>
              <a:gd name="connsiteX127" fmla="*/ 764334 w 2932086"/>
              <a:gd name="connsiteY127" fmla="*/ 427808 h 2932086"/>
              <a:gd name="connsiteX128" fmla="*/ 764334 w 2932086"/>
              <a:gd name="connsiteY128" fmla="*/ 502946 h 2932086"/>
              <a:gd name="connsiteX129" fmla="*/ 876505 w 2932086"/>
              <a:gd name="connsiteY129" fmla="*/ 472890 h 2932086"/>
              <a:gd name="connsiteX130" fmla="*/ 1466043 w 2932086"/>
              <a:gd name="connsiteY130" fmla="*/ 101802 h 2932086"/>
              <a:gd name="connsiteX131" fmla="*/ 758635 w 2932086"/>
              <a:gd name="connsiteY131" fmla="*/ 299308 h 2932086"/>
              <a:gd name="connsiteX132" fmla="*/ 632168 w 2932086"/>
              <a:gd name="connsiteY132" fmla="*/ 388087 h 2932086"/>
              <a:gd name="connsiteX133" fmla="*/ 909038 w 2932086"/>
              <a:gd name="connsiteY133" fmla="*/ 313900 h 2932086"/>
              <a:gd name="connsiteX134" fmla="*/ 946607 w 2932086"/>
              <a:gd name="connsiteY134" fmla="*/ 454106 h 2932086"/>
              <a:gd name="connsiteX135" fmla="*/ 978126 w 2932086"/>
              <a:gd name="connsiteY135" fmla="*/ 445661 h 2932086"/>
              <a:gd name="connsiteX136" fmla="*/ 996041 w 2932086"/>
              <a:gd name="connsiteY136" fmla="*/ 456004 h 2932086"/>
              <a:gd name="connsiteX137" fmla="*/ 1007253 w 2932086"/>
              <a:gd name="connsiteY137" fmla="*/ 497847 h 2932086"/>
              <a:gd name="connsiteX138" fmla="*/ 996909 w 2932086"/>
              <a:gd name="connsiteY138" fmla="*/ 515762 h 2932086"/>
              <a:gd name="connsiteX139" fmla="*/ 965390 w 2932086"/>
              <a:gd name="connsiteY139" fmla="*/ 524208 h 2932086"/>
              <a:gd name="connsiteX140" fmla="*/ 985048 w 2932086"/>
              <a:gd name="connsiteY140" fmla="*/ 597572 h 2932086"/>
              <a:gd name="connsiteX141" fmla="*/ 1016567 w 2932086"/>
              <a:gd name="connsiteY141" fmla="*/ 589127 h 2932086"/>
              <a:gd name="connsiteX142" fmla="*/ 1034483 w 2932086"/>
              <a:gd name="connsiteY142" fmla="*/ 599470 h 2932086"/>
              <a:gd name="connsiteX143" fmla="*/ 1035640 w 2932086"/>
              <a:gd name="connsiteY143" fmla="*/ 603790 h 2932086"/>
              <a:gd name="connsiteX144" fmla="*/ 1083175 w 2932086"/>
              <a:gd name="connsiteY144" fmla="*/ 580892 h 2932086"/>
              <a:gd name="connsiteX145" fmla="*/ 1462947 w 2932086"/>
              <a:gd name="connsiteY145" fmla="*/ 504219 h 2932086"/>
              <a:gd name="connsiteX146" fmla="*/ 2152846 w 2932086"/>
              <a:gd name="connsiteY146" fmla="*/ 789984 h 2932086"/>
              <a:gd name="connsiteX147" fmla="*/ 2195057 w 2932086"/>
              <a:gd name="connsiteY147" fmla="*/ 841146 h 2932086"/>
              <a:gd name="connsiteX148" fmla="*/ 2258735 w 2932086"/>
              <a:gd name="connsiteY148" fmla="*/ 825382 h 2932086"/>
              <a:gd name="connsiteX149" fmla="*/ 2411584 w 2932086"/>
              <a:gd name="connsiteY149" fmla="*/ 814051 h 2932086"/>
              <a:gd name="connsiteX150" fmla="*/ 2631135 w 2932086"/>
              <a:gd name="connsiteY150" fmla="*/ 838675 h 2932086"/>
              <a:gd name="connsiteX151" fmla="*/ 2684444 w 2932086"/>
              <a:gd name="connsiteY151" fmla="*/ 854824 h 2932086"/>
              <a:gd name="connsiteX152" fmla="*/ 2665628 w 2932086"/>
              <a:gd name="connsiteY152" fmla="*/ 815765 h 2932086"/>
              <a:gd name="connsiteX153" fmla="*/ 2321131 w 2932086"/>
              <a:gd name="connsiteY153" fmla="*/ 402977 h 2932086"/>
              <a:gd name="connsiteX154" fmla="*/ 2205936 w 2932086"/>
              <a:gd name="connsiteY154" fmla="*/ 322111 h 2932086"/>
              <a:gd name="connsiteX155" fmla="*/ 2224531 w 2932086"/>
              <a:gd name="connsiteY155" fmla="*/ 352871 h 2932086"/>
              <a:gd name="connsiteX156" fmla="*/ 2220438 w 2932086"/>
              <a:gd name="connsiteY156" fmla="*/ 369480 h 2932086"/>
              <a:gd name="connsiteX157" fmla="*/ 2213375 w 2932086"/>
              <a:gd name="connsiteY157" fmla="*/ 373750 h 2932086"/>
              <a:gd name="connsiteX158" fmla="*/ 2414253 w 2932086"/>
              <a:gd name="connsiteY158" fmla="*/ 489728 h 2932086"/>
              <a:gd name="connsiteX159" fmla="*/ 2419607 w 2932086"/>
              <a:gd name="connsiteY159" fmla="*/ 509709 h 2932086"/>
              <a:gd name="connsiteX160" fmla="*/ 2397948 w 2932086"/>
              <a:gd name="connsiteY160" fmla="*/ 547225 h 2932086"/>
              <a:gd name="connsiteX161" fmla="*/ 2377966 w 2932086"/>
              <a:gd name="connsiteY161" fmla="*/ 552579 h 2932086"/>
              <a:gd name="connsiteX162" fmla="*/ 2285546 w 2932086"/>
              <a:gd name="connsiteY162" fmla="*/ 499220 h 2932086"/>
              <a:gd name="connsiteX163" fmla="*/ 2271761 w 2932086"/>
              <a:gd name="connsiteY163" fmla="*/ 523096 h 2932086"/>
              <a:gd name="connsiteX164" fmla="*/ 2364182 w 2932086"/>
              <a:gd name="connsiteY164" fmla="*/ 576455 h 2932086"/>
              <a:gd name="connsiteX165" fmla="*/ 2369536 w 2932086"/>
              <a:gd name="connsiteY165" fmla="*/ 596437 h 2932086"/>
              <a:gd name="connsiteX166" fmla="*/ 2347877 w 2932086"/>
              <a:gd name="connsiteY166" fmla="*/ 633953 h 2932086"/>
              <a:gd name="connsiteX167" fmla="*/ 2327895 w 2932086"/>
              <a:gd name="connsiteY167" fmla="*/ 639307 h 2932086"/>
              <a:gd name="connsiteX168" fmla="*/ 2235474 w 2932086"/>
              <a:gd name="connsiteY168" fmla="*/ 585947 h 2932086"/>
              <a:gd name="connsiteX169" fmla="*/ 2213250 w 2932086"/>
              <a:gd name="connsiteY169" fmla="*/ 624440 h 2932086"/>
              <a:gd name="connsiteX170" fmla="*/ 2305671 w 2932086"/>
              <a:gd name="connsiteY170" fmla="*/ 677799 h 2932086"/>
              <a:gd name="connsiteX171" fmla="*/ 2311025 w 2932086"/>
              <a:gd name="connsiteY171" fmla="*/ 697781 h 2932086"/>
              <a:gd name="connsiteX172" fmla="*/ 2289365 w 2932086"/>
              <a:gd name="connsiteY172" fmla="*/ 735296 h 2932086"/>
              <a:gd name="connsiteX173" fmla="*/ 2269384 w 2932086"/>
              <a:gd name="connsiteY173" fmla="*/ 740650 h 2932086"/>
              <a:gd name="connsiteX174" fmla="*/ 2176963 w 2932086"/>
              <a:gd name="connsiteY174" fmla="*/ 687291 h 2932086"/>
              <a:gd name="connsiteX175" fmla="*/ 2146300 w 2932086"/>
              <a:gd name="connsiteY175" fmla="*/ 740400 h 2932086"/>
              <a:gd name="connsiteX176" fmla="*/ 2130930 w 2932086"/>
              <a:gd name="connsiteY176" fmla="*/ 744519 h 2932086"/>
              <a:gd name="connsiteX177" fmla="*/ 2087567 w 2932086"/>
              <a:gd name="connsiteY177" fmla="*/ 719483 h 2932086"/>
              <a:gd name="connsiteX178" fmla="*/ 2083449 w 2932086"/>
              <a:gd name="connsiteY178" fmla="*/ 704113 h 2932086"/>
              <a:gd name="connsiteX179" fmla="*/ 2114111 w 2932086"/>
              <a:gd name="connsiteY179" fmla="*/ 651004 h 2932086"/>
              <a:gd name="connsiteX180" fmla="*/ 1953902 w 2932086"/>
              <a:gd name="connsiteY180" fmla="*/ 558507 h 2932086"/>
              <a:gd name="connsiteX181" fmla="*/ 1949474 w 2932086"/>
              <a:gd name="connsiteY181" fmla="*/ 541983 h 2932086"/>
              <a:gd name="connsiteX182" fmla="*/ 1973665 w 2932086"/>
              <a:gd name="connsiteY182" fmla="*/ 500083 h 2932086"/>
              <a:gd name="connsiteX183" fmla="*/ 1990189 w 2932086"/>
              <a:gd name="connsiteY183" fmla="*/ 495655 h 2932086"/>
              <a:gd name="connsiteX184" fmla="*/ 2031514 w 2932086"/>
              <a:gd name="connsiteY184" fmla="*/ 519514 h 2932086"/>
              <a:gd name="connsiteX185" fmla="*/ 2063283 w 2932086"/>
              <a:gd name="connsiteY185" fmla="*/ 464488 h 2932086"/>
              <a:gd name="connsiteX186" fmla="*/ 2030472 w 2932086"/>
              <a:gd name="connsiteY186" fmla="*/ 484324 h 2932086"/>
              <a:gd name="connsiteX187" fmla="*/ 2010387 w 2932086"/>
              <a:gd name="connsiteY187" fmla="*/ 479374 h 2932086"/>
              <a:gd name="connsiteX188" fmla="*/ 1987975 w 2932086"/>
              <a:gd name="connsiteY188" fmla="*/ 442303 h 2932086"/>
              <a:gd name="connsiteX189" fmla="*/ 1992925 w 2932086"/>
              <a:gd name="connsiteY189" fmla="*/ 422217 h 2932086"/>
              <a:gd name="connsiteX190" fmla="*/ 2182890 w 2932086"/>
              <a:gd name="connsiteY190" fmla="*/ 307373 h 2932086"/>
              <a:gd name="connsiteX191" fmla="*/ 2184575 w 2932086"/>
              <a:gd name="connsiteY191" fmla="*/ 307117 h 2932086"/>
              <a:gd name="connsiteX192" fmla="*/ 2173452 w 2932086"/>
              <a:gd name="connsiteY192" fmla="*/ 299308 h 2932086"/>
              <a:gd name="connsiteX193" fmla="*/ 1466043 w 2932086"/>
              <a:gd name="connsiteY193" fmla="*/ 101802 h 2932086"/>
              <a:gd name="connsiteX194" fmla="*/ 1466043 w 2932086"/>
              <a:gd name="connsiteY194" fmla="*/ 0 h 2932086"/>
              <a:gd name="connsiteX195" fmla="*/ 2932086 w 2932086"/>
              <a:gd name="connsiteY195" fmla="*/ 1466043 h 2932086"/>
              <a:gd name="connsiteX196" fmla="*/ 1466043 w 2932086"/>
              <a:gd name="connsiteY196" fmla="*/ 2932086 h 2932086"/>
              <a:gd name="connsiteX197" fmla="*/ 0 w 2932086"/>
              <a:gd name="connsiteY197" fmla="*/ 1466043 h 2932086"/>
              <a:gd name="connsiteX198" fmla="*/ 1466043 w 2932086"/>
              <a:gd name="connsiteY198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</a:cxnLst>
            <a:rect l="l" t="t" r="r" b="b"/>
            <a:pathLst>
              <a:path w="2932086" h="2932086">
                <a:moveTo>
                  <a:pt x="2276764" y="2328855"/>
                </a:moveTo>
                <a:lnTo>
                  <a:pt x="2241969" y="2362027"/>
                </a:lnTo>
                <a:cubicBezTo>
                  <a:pt x="2201938" y="2395064"/>
                  <a:pt x="2157068" y="2422447"/>
                  <a:pt x="2108582" y="2442955"/>
                </a:cubicBezTo>
                <a:lnTo>
                  <a:pt x="2053289" y="2460119"/>
                </a:lnTo>
                <a:lnTo>
                  <a:pt x="2051966" y="2466670"/>
                </a:lnTo>
                <a:cubicBezTo>
                  <a:pt x="2026339" y="2527258"/>
                  <a:pt x="1966345" y="2569771"/>
                  <a:pt x="1896422" y="2569771"/>
                </a:cubicBezTo>
                <a:lnTo>
                  <a:pt x="1029474" y="2569771"/>
                </a:lnTo>
                <a:cubicBezTo>
                  <a:pt x="959551" y="2569771"/>
                  <a:pt x="899557" y="2527258"/>
                  <a:pt x="873930" y="2466670"/>
                </a:cubicBezTo>
                <a:lnTo>
                  <a:pt x="872608" y="2460120"/>
                </a:lnTo>
                <a:lnTo>
                  <a:pt x="817311" y="2442955"/>
                </a:lnTo>
                <a:cubicBezTo>
                  <a:pt x="768826" y="2422447"/>
                  <a:pt x="723956" y="2395064"/>
                  <a:pt x="683925" y="2362027"/>
                </a:cubicBezTo>
                <a:lnTo>
                  <a:pt x="651852" y="2331450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766" y="2251357"/>
                </a:moveTo>
                <a:cubicBezTo>
                  <a:pt x="1814821" y="2251357"/>
                  <a:pt x="1870801" y="2285898"/>
                  <a:pt x="1870801" y="2328506"/>
                </a:cubicBezTo>
                <a:cubicBezTo>
                  <a:pt x="1870801" y="2371114"/>
                  <a:pt x="1814821" y="2405655"/>
                  <a:pt x="1745766" y="2405655"/>
                </a:cubicBezTo>
                <a:cubicBezTo>
                  <a:pt x="1676711" y="2405655"/>
                  <a:pt x="1620731" y="2371114"/>
                  <a:pt x="1620731" y="2328506"/>
                </a:cubicBezTo>
                <a:cubicBezTo>
                  <a:pt x="1620731" y="2285898"/>
                  <a:pt x="1676711" y="2251357"/>
                  <a:pt x="1745766" y="2251357"/>
                </a:cubicBezTo>
                <a:close/>
                <a:moveTo>
                  <a:pt x="1176171" y="2251357"/>
                </a:moveTo>
                <a:cubicBezTo>
                  <a:pt x="1245226" y="2251357"/>
                  <a:pt x="1301206" y="2285898"/>
                  <a:pt x="1301206" y="2328506"/>
                </a:cubicBezTo>
                <a:cubicBezTo>
                  <a:pt x="1301206" y="2371114"/>
                  <a:pt x="1245226" y="2405655"/>
                  <a:pt x="1176171" y="2405655"/>
                </a:cubicBezTo>
                <a:cubicBezTo>
                  <a:pt x="1107116" y="2405655"/>
                  <a:pt x="1051136" y="2371114"/>
                  <a:pt x="1051136" y="2328506"/>
                </a:cubicBezTo>
                <a:cubicBezTo>
                  <a:pt x="1051136" y="2285898"/>
                  <a:pt x="1107116" y="2251357"/>
                  <a:pt x="1176171" y="2251357"/>
                </a:cubicBezTo>
                <a:close/>
                <a:moveTo>
                  <a:pt x="1169561" y="2035955"/>
                </a:moveTo>
                <a:cubicBezTo>
                  <a:pt x="1043217" y="2035955"/>
                  <a:pt x="940795" y="2138377"/>
                  <a:pt x="940795" y="2264721"/>
                </a:cubicBezTo>
                <a:lnTo>
                  <a:pt x="940795" y="2366787"/>
                </a:lnTo>
                <a:cubicBezTo>
                  <a:pt x="940795" y="2436761"/>
                  <a:pt x="997521" y="2493487"/>
                  <a:pt x="1067495" y="2493487"/>
                </a:cubicBezTo>
                <a:lnTo>
                  <a:pt x="1858401" y="2493487"/>
                </a:lnTo>
                <a:cubicBezTo>
                  <a:pt x="1928375" y="2493487"/>
                  <a:pt x="1985101" y="2436761"/>
                  <a:pt x="1985101" y="2366787"/>
                </a:cubicBezTo>
                <a:lnTo>
                  <a:pt x="1985101" y="2264721"/>
                </a:lnTo>
                <a:cubicBezTo>
                  <a:pt x="1985101" y="2138377"/>
                  <a:pt x="1882679" y="2035955"/>
                  <a:pt x="1756335" y="2035955"/>
                </a:cubicBezTo>
                <a:close/>
                <a:moveTo>
                  <a:pt x="2087606" y="1274371"/>
                </a:moveTo>
                <a:cubicBezTo>
                  <a:pt x="2148481" y="1274371"/>
                  <a:pt x="2197830" y="1323720"/>
                  <a:pt x="2197830" y="1384595"/>
                </a:cubicBezTo>
                <a:cubicBezTo>
                  <a:pt x="2197830" y="1445470"/>
                  <a:pt x="2148481" y="1494819"/>
                  <a:pt x="2087606" y="1494819"/>
                </a:cubicBezTo>
                <a:cubicBezTo>
                  <a:pt x="2026731" y="1494819"/>
                  <a:pt x="1977382" y="1445470"/>
                  <a:pt x="1977382" y="1384595"/>
                </a:cubicBezTo>
                <a:cubicBezTo>
                  <a:pt x="1977382" y="1323720"/>
                  <a:pt x="2026731" y="1274371"/>
                  <a:pt x="2087606" y="1274371"/>
                </a:cubicBezTo>
                <a:close/>
                <a:moveTo>
                  <a:pt x="860664" y="1274371"/>
                </a:moveTo>
                <a:cubicBezTo>
                  <a:pt x="921539" y="1274371"/>
                  <a:pt x="970888" y="1323720"/>
                  <a:pt x="970888" y="1384595"/>
                </a:cubicBezTo>
                <a:cubicBezTo>
                  <a:pt x="970888" y="1445470"/>
                  <a:pt x="921539" y="1494819"/>
                  <a:pt x="860664" y="1494819"/>
                </a:cubicBezTo>
                <a:cubicBezTo>
                  <a:pt x="799789" y="1494819"/>
                  <a:pt x="750440" y="1445470"/>
                  <a:pt x="750440" y="1384595"/>
                </a:cubicBezTo>
                <a:cubicBezTo>
                  <a:pt x="750440" y="1323720"/>
                  <a:pt x="799789" y="1274371"/>
                  <a:pt x="860664" y="1274371"/>
                </a:cubicBezTo>
                <a:close/>
                <a:moveTo>
                  <a:pt x="174519" y="1029258"/>
                </a:moveTo>
                <a:lnTo>
                  <a:pt x="163136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85183" y="2254325"/>
                </a:lnTo>
                <a:lnTo>
                  <a:pt x="579569" y="2247179"/>
                </a:lnTo>
                <a:cubicBezTo>
                  <a:pt x="521304" y="2160937"/>
                  <a:pt x="487283" y="2056970"/>
                  <a:pt x="487283" y="1945058"/>
                </a:cubicBezTo>
                <a:lnTo>
                  <a:pt x="487283" y="1479883"/>
                </a:lnTo>
                <a:cubicBezTo>
                  <a:pt x="487283" y="1345172"/>
                  <a:pt x="514584" y="1216838"/>
                  <a:pt x="563956" y="1100111"/>
                </a:cubicBezTo>
                <a:lnTo>
                  <a:pt x="564734" y="1098677"/>
                </a:lnTo>
                <a:lnTo>
                  <a:pt x="514310" y="1102415"/>
                </a:lnTo>
                <a:cubicBezTo>
                  <a:pt x="378766" y="1102415"/>
                  <a:pt x="259261" y="1077199"/>
                  <a:pt x="188694" y="1038847"/>
                </a:cubicBezTo>
                <a:close/>
                <a:moveTo>
                  <a:pt x="2756338" y="1025901"/>
                </a:moveTo>
                <a:lnTo>
                  <a:pt x="2737201" y="1038847"/>
                </a:lnTo>
                <a:cubicBezTo>
                  <a:pt x="2666633" y="1077199"/>
                  <a:pt x="2547129" y="1102415"/>
                  <a:pt x="2411584" y="1102415"/>
                </a:cubicBezTo>
                <a:lnTo>
                  <a:pt x="2361160" y="1098677"/>
                </a:lnTo>
                <a:lnTo>
                  <a:pt x="2361939" y="1100111"/>
                </a:lnTo>
                <a:cubicBezTo>
                  <a:pt x="2411310" y="1216838"/>
                  <a:pt x="2438611" y="1345172"/>
                  <a:pt x="2438611" y="1479883"/>
                </a:cubicBezTo>
                <a:cubicBezTo>
                  <a:pt x="2438611" y="1634941"/>
                  <a:pt x="2438610" y="1790000"/>
                  <a:pt x="2438610" y="1945058"/>
                </a:cubicBezTo>
                <a:cubicBezTo>
                  <a:pt x="2438610" y="2056970"/>
                  <a:pt x="2404589" y="2160937"/>
                  <a:pt x="2346325" y="2247179"/>
                </a:cubicBezTo>
                <a:lnTo>
                  <a:pt x="2343003" y="2251408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60"/>
                </a:cubicBezTo>
                <a:close/>
                <a:moveTo>
                  <a:pt x="1462947" y="601649"/>
                </a:moveTo>
                <a:cubicBezTo>
                  <a:pt x="974670" y="601649"/>
                  <a:pt x="578843" y="997476"/>
                  <a:pt x="578843" y="1485753"/>
                </a:cubicBezTo>
                <a:lnTo>
                  <a:pt x="578843" y="1953500"/>
                </a:lnTo>
                <a:cubicBezTo>
                  <a:pt x="578843" y="2137908"/>
                  <a:pt x="690962" y="2296129"/>
                  <a:pt x="850750" y="2363713"/>
                </a:cubicBezTo>
                <a:lnTo>
                  <a:pt x="860664" y="2366791"/>
                </a:lnTo>
                <a:lnTo>
                  <a:pt x="860664" y="2264971"/>
                </a:lnTo>
                <a:cubicBezTo>
                  <a:pt x="860664" y="2096635"/>
                  <a:pt x="997128" y="1960171"/>
                  <a:pt x="1165464" y="1960171"/>
                </a:cubicBezTo>
                <a:lnTo>
                  <a:pt x="1760432" y="1960171"/>
                </a:lnTo>
                <a:cubicBezTo>
                  <a:pt x="1928768" y="1960171"/>
                  <a:pt x="2065232" y="2096635"/>
                  <a:pt x="2065232" y="2264971"/>
                </a:cubicBezTo>
                <a:lnTo>
                  <a:pt x="2065232" y="2366790"/>
                </a:lnTo>
                <a:lnTo>
                  <a:pt x="2075144" y="2363713"/>
                </a:lnTo>
                <a:cubicBezTo>
                  <a:pt x="2234933" y="2296129"/>
                  <a:pt x="2347051" y="2137908"/>
                  <a:pt x="2347051" y="1953500"/>
                </a:cubicBezTo>
                <a:lnTo>
                  <a:pt x="2347051" y="1485753"/>
                </a:lnTo>
                <a:cubicBezTo>
                  <a:pt x="2347051" y="997476"/>
                  <a:pt x="1951224" y="601649"/>
                  <a:pt x="1462947" y="601649"/>
                </a:cubicBezTo>
                <a:close/>
                <a:moveTo>
                  <a:pt x="895289" y="542992"/>
                </a:moveTo>
                <a:lnTo>
                  <a:pt x="764334" y="578081"/>
                </a:lnTo>
                <a:lnTo>
                  <a:pt x="764334" y="656713"/>
                </a:lnTo>
                <a:lnTo>
                  <a:pt x="914947" y="616356"/>
                </a:lnTo>
                <a:close/>
                <a:moveTo>
                  <a:pt x="2116590" y="517309"/>
                </a:moveTo>
                <a:lnTo>
                  <a:pt x="2094366" y="555802"/>
                </a:lnTo>
                <a:lnTo>
                  <a:pt x="2150398" y="588152"/>
                </a:lnTo>
                <a:lnTo>
                  <a:pt x="2172622" y="549660"/>
                </a:lnTo>
                <a:close/>
                <a:moveTo>
                  <a:pt x="2142470" y="416616"/>
                </a:moveTo>
                <a:lnTo>
                  <a:pt x="2115536" y="432899"/>
                </a:lnTo>
                <a:lnTo>
                  <a:pt x="2152877" y="454458"/>
                </a:lnTo>
                <a:lnTo>
                  <a:pt x="2208910" y="486808"/>
                </a:lnTo>
                <a:lnTo>
                  <a:pt x="2222694" y="462933"/>
                </a:lnTo>
                <a:close/>
                <a:moveTo>
                  <a:pt x="605232" y="408243"/>
                </a:moveTo>
                <a:lnTo>
                  <a:pt x="478513" y="524798"/>
                </a:lnTo>
                <a:cubicBezTo>
                  <a:pt x="395691" y="611667"/>
                  <a:pt x="324214" y="709448"/>
                  <a:pt x="266459" y="815765"/>
                </a:cubicBezTo>
                <a:lnTo>
                  <a:pt x="248701" y="852628"/>
                </a:lnTo>
                <a:lnTo>
                  <a:pt x="294759" y="838675"/>
                </a:lnTo>
                <a:cubicBezTo>
                  <a:pt x="357431" y="823129"/>
                  <a:pt x="432984" y="814051"/>
                  <a:pt x="514310" y="814051"/>
                </a:cubicBezTo>
                <a:cubicBezTo>
                  <a:pt x="568528" y="814051"/>
                  <a:pt x="620179" y="818086"/>
                  <a:pt x="667159" y="825382"/>
                </a:cubicBezTo>
                <a:lnTo>
                  <a:pt x="730837" y="841146"/>
                </a:lnTo>
                <a:lnTo>
                  <a:pt x="773049" y="789984"/>
                </a:lnTo>
                <a:lnTo>
                  <a:pt x="881592" y="700428"/>
                </a:lnTo>
                <a:lnTo>
                  <a:pt x="683478" y="753513"/>
                </a:lnTo>
                <a:cubicBezTo>
                  <a:pt x="677025" y="755242"/>
                  <a:pt x="670392" y="751413"/>
                  <a:pt x="668663" y="744960"/>
                </a:cubicBezTo>
                <a:lnTo>
                  <a:pt x="656141" y="698226"/>
                </a:lnTo>
                <a:cubicBezTo>
                  <a:pt x="654412" y="691773"/>
                  <a:pt x="658241" y="685140"/>
                  <a:pt x="664694" y="683411"/>
                </a:cubicBezTo>
                <a:lnTo>
                  <a:pt x="691759" y="676159"/>
                </a:lnTo>
                <a:lnTo>
                  <a:pt x="691759" y="597527"/>
                </a:lnTo>
                <a:lnTo>
                  <a:pt x="645036" y="610047"/>
                </a:lnTo>
                <a:cubicBezTo>
                  <a:pt x="638583" y="611776"/>
                  <a:pt x="631950" y="607946"/>
                  <a:pt x="630221" y="601493"/>
                </a:cubicBezTo>
                <a:lnTo>
                  <a:pt x="617699" y="554760"/>
                </a:lnTo>
                <a:cubicBezTo>
                  <a:pt x="615970" y="548307"/>
                  <a:pt x="619799" y="541674"/>
                  <a:pt x="626252" y="539945"/>
                </a:cubicBezTo>
                <a:lnTo>
                  <a:pt x="691759" y="522392"/>
                </a:lnTo>
                <a:lnTo>
                  <a:pt x="691759" y="447255"/>
                </a:lnTo>
                <a:lnTo>
                  <a:pt x="632465" y="463142"/>
                </a:lnTo>
                <a:cubicBezTo>
                  <a:pt x="626012" y="464871"/>
                  <a:pt x="619379" y="461042"/>
                  <a:pt x="617650" y="454589"/>
                </a:cubicBezTo>
                <a:close/>
                <a:moveTo>
                  <a:pt x="857721" y="402785"/>
                </a:moveTo>
                <a:lnTo>
                  <a:pt x="764334" y="427808"/>
                </a:lnTo>
                <a:lnTo>
                  <a:pt x="764334" y="502946"/>
                </a:lnTo>
                <a:lnTo>
                  <a:pt x="876505" y="472890"/>
                </a:lnTo>
                <a:close/>
                <a:moveTo>
                  <a:pt x="1466043" y="101802"/>
                </a:moveTo>
                <a:cubicBezTo>
                  <a:pt x="1207045" y="101802"/>
                  <a:pt x="964904" y="173976"/>
                  <a:pt x="758635" y="299308"/>
                </a:cubicBezTo>
                <a:lnTo>
                  <a:pt x="632168" y="388087"/>
                </a:lnTo>
                <a:lnTo>
                  <a:pt x="909038" y="313900"/>
                </a:lnTo>
                <a:lnTo>
                  <a:pt x="946607" y="454106"/>
                </a:lnTo>
                <a:lnTo>
                  <a:pt x="978126" y="445661"/>
                </a:lnTo>
                <a:cubicBezTo>
                  <a:pt x="985929" y="443570"/>
                  <a:pt x="993950" y="448200"/>
                  <a:pt x="996041" y="456004"/>
                </a:cubicBezTo>
                <a:lnTo>
                  <a:pt x="1007253" y="497847"/>
                </a:lnTo>
                <a:cubicBezTo>
                  <a:pt x="1009344" y="505651"/>
                  <a:pt x="1004713" y="513671"/>
                  <a:pt x="996909" y="515762"/>
                </a:cubicBezTo>
                <a:lnTo>
                  <a:pt x="965390" y="524208"/>
                </a:lnTo>
                <a:lnTo>
                  <a:pt x="985048" y="597572"/>
                </a:lnTo>
                <a:lnTo>
                  <a:pt x="1016567" y="589127"/>
                </a:lnTo>
                <a:cubicBezTo>
                  <a:pt x="1024371" y="587036"/>
                  <a:pt x="1032392" y="591667"/>
                  <a:pt x="1034483" y="599470"/>
                </a:cubicBezTo>
                <a:lnTo>
                  <a:pt x="1035640" y="603790"/>
                </a:lnTo>
                <a:lnTo>
                  <a:pt x="1083175" y="580892"/>
                </a:lnTo>
                <a:cubicBezTo>
                  <a:pt x="1199902" y="531520"/>
                  <a:pt x="1328236" y="504219"/>
                  <a:pt x="1462947" y="504219"/>
                </a:cubicBezTo>
                <a:cubicBezTo>
                  <a:pt x="1732369" y="504219"/>
                  <a:pt x="1976285" y="613424"/>
                  <a:pt x="2152846" y="789984"/>
                </a:cubicBezTo>
                <a:lnTo>
                  <a:pt x="2195057" y="841146"/>
                </a:lnTo>
                <a:lnTo>
                  <a:pt x="2258735" y="825382"/>
                </a:lnTo>
                <a:cubicBezTo>
                  <a:pt x="2305715" y="818086"/>
                  <a:pt x="2357366" y="814051"/>
                  <a:pt x="2411584" y="814051"/>
                </a:cubicBezTo>
                <a:cubicBezTo>
                  <a:pt x="2492911" y="814051"/>
                  <a:pt x="2568463" y="823129"/>
                  <a:pt x="2631135" y="838675"/>
                </a:cubicBezTo>
                <a:lnTo>
                  <a:pt x="2684444" y="854824"/>
                </a:lnTo>
                <a:lnTo>
                  <a:pt x="2665628" y="815765"/>
                </a:lnTo>
                <a:cubicBezTo>
                  <a:pt x="2578996" y="656290"/>
                  <a:pt x="2461489" y="516020"/>
                  <a:pt x="2321131" y="402977"/>
                </a:cubicBezTo>
                <a:lnTo>
                  <a:pt x="2205936" y="322111"/>
                </a:lnTo>
                <a:lnTo>
                  <a:pt x="2224531" y="352871"/>
                </a:lnTo>
                <a:cubicBezTo>
                  <a:pt x="2227987" y="358588"/>
                  <a:pt x="2226155" y="366024"/>
                  <a:pt x="2220438" y="369480"/>
                </a:cubicBezTo>
                <a:lnTo>
                  <a:pt x="2213375" y="373750"/>
                </a:lnTo>
                <a:lnTo>
                  <a:pt x="2414253" y="489728"/>
                </a:lnTo>
                <a:cubicBezTo>
                  <a:pt x="2421250" y="493767"/>
                  <a:pt x="2423647" y="502713"/>
                  <a:pt x="2419607" y="509709"/>
                </a:cubicBezTo>
                <a:lnTo>
                  <a:pt x="2397948" y="547225"/>
                </a:lnTo>
                <a:cubicBezTo>
                  <a:pt x="2393908" y="554222"/>
                  <a:pt x="2384962" y="556619"/>
                  <a:pt x="2377966" y="552579"/>
                </a:cubicBezTo>
                <a:lnTo>
                  <a:pt x="2285546" y="499220"/>
                </a:lnTo>
                <a:lnTo>
                  <a:pt x="2271761" y="523096"/>
                </a:lnTo>
                <a:lnTo>
                  <a:pt x="2364182" y="576455"/>
                </a:lnTo>
                <a:cubicBezTo>
                  <a:pt x="2371179" y="580494"/>
                  <a:pt x="2373576" y="589440"/>
                  <a:pt x="2369536" y="596437"/>
                </a:cubicBezTo>
                <a:lnTo>
                  <a:pt x="2347877" y="633953"/>
                </a:lnTo>
                <a:cubicBezTo>
                  <a:pt x="2343837" y="640949"/>
                  <a:pt x="2334892" y="643346"/>
                  <a:pt x="2327895" y="639307"/>
                </a:cubicBezTo>
                <a:lnTo>
                  <a:pt x="2235474" y="585947"/>
                </a:lnTo>
                <a:lnTo>
                  <a:pt x="2213250" y="624440"/>
                </a:lnTo>
                <a:lnTo>
                  <a:pt x="2305671" y="677799"/>
                </a:lnTo>
                <a:cubicBezTo>
                  <a:pt x="2312667" y="681838"/>
                  <a:pt x="2315064" y="690784"/>
                  <a:pt x="2311025" y="697781"/>
                </a:cubicBezTo>
                <a:lnTo>
                  <a:pt x="2289365" y="735296"/>
                </a:lnTo>
                <a:cubicBezTo>
                  <a:pt x="2285326" y="742293"/>
                  <a:pt x="2276380" y="744690"/>
                  <a:pt x="2269384" y="740650"/>
                </a:cubicBezTo>
                <a:lnTo>
                  <a:pt x="2176963" y="687291"/>
                </a:lnTo>
                <a:lnTo>
                  <a:pt x="2146300" y="740400"/>
                </a:lnTo>
                <a:cubicBezTo>
                  <a:pt x="2143193" y="745782"/>
                  <a:pt x="2136312" y="747626"/>
                  <a:pt x="2130930" y="744519"/>
                </a:cubicBezTo>
                <a:lnTo>
                  <a:pt x="2087567" y="719483"/>
                </a:lnTo>
                <a:cubicBezTo>
                  <a:pt x="2082185" y="716376"/>
                  <a:pt x="2080342" y="709494"/>
                  <a:pt x="2083449" y="704113"/>
                </a:cubicBezTo>
                <a:lnTo>
                  <a:pt x="2114111" y="651004"/>
                </a:lnTo>
                <a:lnTo>
                  <a:pt x="1953902" y="558507"/>
                </a:lnTo>
                <a:cubicBezTo>
                  <a:pt x="1948116" y="555167"/>
                  <a:pt x="1946134" y="547769"/>
                  <a:pt x="1949474" y="541983"/>
                </a:cubicBezTo>
                <a:lnTo>
                  <a:pt x="1973665" y="500083"/>
                </a:lnTo>
                <a:cubicBezTo>
                  <a:pt x="1977006" y="494297"/>
                  <a:pt x="1984404" y="492315"/>
                  <a:pt x="1990189" y="495655"/>
                </a:cubicBezTo>
                <a:lnTo>
                  <a:pt x="2031514" y="519514"/>
                </a:lnTo>
                <a:lnTo>
                  <a:pt x="2063283" y="464488"/>
                </a:lnTo>
                <a:lnTo>
                  <a:pt x="2030472" y="484324"/>
                </a:lnTo>
                <a:cubicBezTo>
                  <a:pt x="2023559" y="488504"/>
                  <a:pt x="2014566" y="486288"/>
                  <a:pt x="2010387" y="479374"/>
                </a:cubicBezTo>
                <a:lnTo>
                  <a:pt x="1987975" y="442303"/>
                </a:lnTo>
                <a:cubicBezTo>
                  <a:pt x="1983795" y="435389"/>
                  <a:pt x="1986012" y="426397"/>
                  <a:pt x="1992925" y="422217"/>
                </a:cubicBezTo>
                <a:lnTo>
                  <a:pt x="2182890" y="307373"/>
                </a:lnTo>
                <a:lnTo>
                  <a:pt x="2184575" y="307117"/>
                </a:lnTo>
                <a:lnTo>
                  <a:pt x="2173452" y="299308"/>
                </a:lnTo>
                <a:cubicBezTo>
                  <a:pt x="1967182" y="173976"/>
                  <a:pt x="1725041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20F8F876-A8CC-405A-B40C-35189D34E676}"/>
              </a:ext>
            </a:extLst>
          </p:cNvPr>
          <p:cNvSpPr/>
          <p:nvPr/>
        </p:nvSpPr>
        <p:spPr>
          <a:xfrm>
            <a:off x="6648317" y="925619"/>
            <a:ext cx="2543580" cy="2543580"/>
          </a:xfrm>
          <a:custGeom>
            <a:avLst/>
            <a:gdLst>
              <a:gd name="connsiteX0" fmla="*/ 662099 w 2932086"/>
              <a:gd name="connsiteY0" fmla="*/ 2323787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7010 w 2932086"/>
              <a:gd name="connsiteY8" fmla="*/ 2336517 h 2932086"/>
              <a:gd name="connsiteX9" fmla="*/ 2260252 w 2932086"/>
              <a:gd name="connsiteY9" fmla="*/ 2362027 h 2932086"/>
              <a:gd name="connsiteX10" fmla="*/ 2126865 w 2932086"/>
              <a:gd name="connsiteY10" fmla="*/ 2442955 h 2932086"/>
              <a:gd name="connsiteX11" fmla="*/ 2071573 w 2932086"/>
              <a:gd name="connsiteY11" fmla="*/ 2460119 h 2932086"/>
              <a:gd name="connsiteX12" fmla="*/ 2070249 w 2932086"/>
              <a:gd name="connsiteY12" fmla="*/ 2466670 h 2932086"/>
              <a:gd name="connsiteX13" fmla="*/ 1914705 w 2932086"/>
              <a:gd name="connsiteY13" fmla="*/ 2569771 h 2932086"/>
              <a:gd name="connsiteX14" fmla="*/ 1047758 w 2932086"/>
              <a:gd name="connsiteY14" fmla="*/ 2569771 h 2932086"/>
              <a:gd name="connsiteX15" fmla="*/ 892214 w 2932086"/>
              <a:gd name="connsiteY15" fmla="*/ 2466670 h 2932086"/>
              <a:gd name="connsiteX16" fmla="*/ 890892 w 2932086"/>
              <a:gd name="connsiteY16" fmla="*/ 2460120 h 2932086"/>
              <a:gd name="connsiteX17" fmla="*/ 835595 w 2932086"/>
              <a:gd name="connsiteY17" fmla="*/ 2442955 h 2932086"/>
              <a:gd name="connsiteX18" fmla="*/ 702208 w 2932086"/>
              <a:gd name="connsiteY18" fmla="*/ 2362027 h 2932086"/>
              <a:gd name="connsiteX19" fmla="*/ 1764050 w 2932086"/>
              <a:gd name="connsiteY19" fmla="*/ 2251357 h 2932086"/>
              <a:gd name="connsiteX20" fmla="*/ 1889085 w 2932086"/>
              <a:gd name="connsiteY20" fmla="*/ 2328506 h 2932086"/>
              <a:gd name="connsiteX21" fmla="*/ 1764050 w 2932086"/>
              <a:gd name="connsiteY21" fmla="*/ 2405655 h 2932086"/>
              <a:gd name="connsiteX22" fmla="*/ 1639015 w 2932086"/>
              <a:gd name="connsiteY22" fmla="*/ 2328506 h 2932086"/>
              <a:gd name="connsiteX23" fmla="*/ 1764050 w 2932086"/>
              <a:gd name="connsiteY23" fmla="*/ 2251357 h 2932086"/>
              <a:gd name="connsiteX24" fmla="*/ 1194455 w 2932086"/>
              <a:gd name="connsiteY24" fmla="*/ 2251357 h 2932086"/>
              <a:gd name="connsiteX25" fmla="*/ 1319490 w 2932086"/>
              <a:gd name="connsiteY25" fmla="*/ 2328506 h 2932086"/>
              <a:gd name="connsiteX26" fmla="*/ 1194455 w 2932086"/>
              <a:gd name="connsiteY26" fmla="*/ 2405655 h 2932086"/>
              <a:gd name="connsiteX27" fmla="*/ 1069420 w 2932086"/>
              <a:gd name="connsiteY27" fmla="*/ 2328506 h 2932086"/>
              <a:gd name="connsiteX28" fmla="*/ 1194455 w 2932086"/>
              <a:gd name="connsiteY28" fmla="*/ 2251357 h 2932086"/>
              <a:gd name="connsiteX29" fmla="*/ 1187845 w 2932086"/>
              <a:gd name="connsiteY29" fmla="*/ 2035954 h 2932086"/>
              <a:gd name="connsiteX30" fmla="*/ 959079 w 2932086"/>
              <a:gd name="connsiteY30" fmla="*/ 2264721 h 2932086"/>
              <a:gd name="connsiteX31" fmla="*/ 959079 w 2932086"/>
              <a:gd name="connsiteY31" fmla="*/ 2366787 h 2932086"/>
              <a:gd name="connsiteX32" fmla="*/ 1085779 w 2932086"/>
              <a:gd name="connsiteY32" fmla="*/ 2493487 h 2932086"/>
              <a:gd name="connsiteX33" fmla="*/ 1876685 w 2932086"/>
              <a:gd name="connsiteY33" fmla="*/ 2493487 h 2932086"/>
              <a:gd name="connsiteX34" fmla="*/ 2003385 w 2932086"/>
              <a:gd name="connsiteY34" fmla="*/ 2366787 h 2932086"/>
              <a:gd name="connsiteX35" fmla="*/ 2003385 w 2932086"/>
              <a:gd name="connsiteY35" fmla="*/ 2264721 h 2932086"/>
              <a:gd name="connsiteX36" fmla="*/ 1774619 w 2932086"/>
              <a:gd name="connsiteY36" fmla="*/ 2035954 h 2932086"/>
              <a:gd name="connsiteX37" fmla="*/ 2105889 w 2932086"/>
              <a:gd name="connsiteY37" fmla="*/ 1274371 h 2932086"/>
              <a:gd name="connsiteX38" fmla="*/ 2216113 w 2932086"/>
              <a:gd name="connsiteY38" fmla="*/ 1384594 h 2932086"/>
              <a:gd name="connsiteX39" fmla="*/ 2105889 w 2932086"/>
              <a:gd name="connsiteY39" fmla="*/ 1494818 h 2932086"/>
              <a:gd name="connsiteX40" fmla="*/ 1995665 w 2932086"/>
              <a:gd name="connsiteY40" fmla="*/ 1384594 h 2932086"/>
              <a:gd name="connsiteX41" fmla="*/ 2105889 w 2932086"/>
              <a:gd name="connsiteY41" fmla="*/ 1274371 h 2932086"/>
              <a:gd name="connsiteX42" fmla="*/ 878948 w 2932086"/>
              <a:gd name="connsiteY42" fmla="*/ 1274371 h 2932086"/>
              <a:gd name="connsiteX43" fmla="*/ 989172 w 2932086"/>
              <a:gd name="connsiteY43" fmla="*/ 1384594 h 2932086"/>
              <a:gd name="connsiteX44" fmla="*/ 878948 w 2932086"/>
              <a:gd name="connsiteY44" fmla="*/ 1494818 h 2932086"/>
              <a:gd name="connsiteX45" fmla="*/ 768724 w 2932086"/>
              <a:gd name="connsiteY45" fmla="*/ 1384594 h 2932086"/>
              <a:gd name="connsiteX46" fmla="*/ 878948 w 2932086"/>
              <a:gd name="connsiteY46" fmla="*/ 1274371 h 2932086"/>
              <a:gd name="connsiteX47" fmla="*/ 2759966 w 2932086"/>
              <a:gd name="connsiteY47" fmla="*/ 1035814 h 2932086"/>
              <a:gd name="connsiteX48" fmla="*/ 2755483 w 2932086"/>
              <a:gd name="connsiteY48" fmla="*/ 1038846 h 2932086"/>
              <a:gd name="connsiteX49" fmla="*/ 2429867 w 2932086"/>
              <a:gd name="connsiteY49" fmla="*/ 1102414 h 2932086"/>
              <a:gd name="connsiteX50" fmla="*/ 2379443 w 2932086"/>
              <a:gd name="connsiteY50" fmla="*/ 1098676 h 2932086"/>
              <a:gd name="connsiteX51" fmla="*/ 2380223 w 2932086"/>
              <a:gd name="connsiteY51" fmla="*/ 1100110 h 2932086"/>
              <a:gd name="connsiteX52" fmla="*/ 2456895 w 2932086"/>
              <a:gd name="connsiteY52" fmla="*/ 1479882 h 2932086"/>
              <a:gd name="connsiteX53" fmla="*/ 2456893 w 2932086"/>
              <a:gd name="connsiteY53" fmla="*/ 1945057 h 2932086"/>
              <a:gd name="connsiteX54" fmla="*/ 2364608 w 2932086"/>
              <a:gd name="connsiteY54" fmla="*/ 2247179 h 2932086"/>
              <a:gd name="connsiteX55" fmla="*/ 2354519 w 2932086"/>
              <a:gd name="connsiteY55" fmla="*/ 2260020 h 2932086"/>
              <a:gd name="connsiteX56" fmla="*/ 2398583 w 2932086"/>
              <a:gd name="connsiteY56" fmla="*/ 2292970 h 2932086"/>
              <a:gd name="connsiteX57" fmla="*/ 2484730 w 2932086"/>
              <a:gd name="connsiteY57" fmla="*/ 2371266 h 2932086"/>
              <a:gd name="connsiteX58" fmla="*/ 2518758 w 2932086"/>
              <a:gd name="connsiteY58" fmla="*/ 2333827 h 2932086"/>
              <a:gd name="connsiteX59" fmla="*/ 2830284 w 2932086"/>
              <a:gd name="connsiteY59" fmla="*/ 1466043 h 2932086"/>
              <a:gd name="connsiteX60" fmla="*/ 2768950 w 2932086"/>
              <a:gd name="connsiteY60" fmla="*/ 1060360 h 2932086"/>
              <a:gd name="connsiteX61" fmla="*/ 178180 w 2932086"/>
              <a:gd name="connsiteY61" fmla="*/ 1019255 h 2932086"/>
              <a:gd name="connsiteX62" fmla="*/ 163135 w 2932086"/>
              <a:gd name="connsiteY62" fmla="*/ 1060360 h 2932086"/>
              <a:gd name="connsiteX63" fmla="*/ 101802 w 2932086"/>
              <a:gd name="connsiteY63" fmla="*/ 1466043 h 2932086"/>
              <a:gd name="connsiteX64" fmla="*/ 413329 w 2932086"/>
              <a:gd name="connsiteY64" fmla="*/ 2333827 h 2932086"/>
              <a:gd name="connsiteX65" fmla="*/ 447356 w 2932086"/>
              <a:gd name="connsiteY65" fmla="*/ 2371266 h 2932086"/>
              <a:gd name="connsiteX66" fmla="*/ 533504 w 2932086"/>
              <a:gd name="connsiteY66" fmla="*/ 2292970 h 2932086"/>
              <a:gd name="connsiteX67" fmla="*/ 596917 w 2932086"/>
              <a:gd name="connsiteY67" fmla="*/ 2245552 h 2932086"/>
              <a:gd name="connsiteX68" fmla="*/ 558852 w 2932086"/>
              <a:gd name="connsiteY68" fmla="*/ 2179326 h 2932086"/>
              <a:gd name="connsiteX69" fmla="*/ 505567 w 2932086"/>
              <a:gd name="connsiteY69" fmla="*/ 1945057 h 2932086"/>
              <a:gd name="connsiteX70" fmla="*/ 505567 w 2932086"/>
              <a:gd name="connsiteY70" fmla="*/ 1479882 h 2932086"/>
              <a:gd name="connsiteX71" fmla="*/ 582240 w 2932086"/>
              <a:gd name="connsiteY71" fmla="*/ 1100110 h 2932086"/>
              <a:gd name="connsiteX72" fmla="*/ 583018 w 2932086"/>
              <a:gd name="connsiteY72" fmla="*/ 1098676 h 2932086"/>
              <a:gd name="connsiteX73" fmla="*/ 532594 w 2932086"/>
              <a:gd name="connsiteY73" fmla="*/ 1102414 h 2932086"/>
              <a:gd name="connsiteX74" fmla="*/ 196763 w 2932086"/>
              <a:gd name="connsiteY74" fmla="*/ 1032996 h 2932086"/>
              <a:gd name="connsiteX75" fmla="*/ 1481231 w 2932086"/>
              <a:gd name="connsiteY75" fmla="*/ 601649 h 2932086"/>
              <a:gd name="connsiteX76" fmla="*/ 597127 w 2932086"/>
              <a:gd name="connsiteY76" fmla="*/ 1485752 h 2932086"/>
              <a:gd name="connsiteX77" fmla="*/ 597127 w 2932086"/>
              <a:gd name="connsiteY77" fmla="*/ 1953499 h 2932086"/>
              <a:gd name="connsiteX78" fmla="*/ 869034 w 2932086"/>
              <a:gd name="connsiteY78" fmla="*/ 2363713 h 2932086"/>
              <a:gd name="connsiteX79" fmla="*/ 878948 w 2932086"/>
              <a:gd name="connsiteY79" fmla="*/ 2366791 h 2932086"/>
              <a:gd name="connsiteX80" fmla="*/ 878948 w 2932086"/>
              <a:gd name="connsiteY80" fmla="*/ 2264971 h 2932086"/>
              <a:gd name="connsiteX81" fmla="*/ 1183748 w 2932086"/>
              <a:gd name="connsiteY81" fmla="*/ 1960170 h 2932086"/>
              <a:gd name="connsiteX82" fmla="*/ 1778716 w 2932086"/>
              <a:gd name="connsiteY82" fmla="*/ 1960170 h 2932086"/>
              <a:gd name="connsiteX83" fmla="*/ 2083515 w 2932086"/>
              <a:gd name="connsiteY83" fmla="*/ 2264971 h 2932086"/>
              <a:gd name="connsiteX84" fmla="*/ 2083515 w 2932086"/>
              <a:gd name="connsiteY84" fmla="*/ 2366790 h 2932086"/>
              <a:gd name="connsiteX85" fmla="*/ 2093427 w 2932086"/>
              <a:gd name="connsiteY85" fmla="*/ 2363713 h 2932086"/>
              <a:gd name="connsiteX86" fmla="*/ 2365335 w 2932086"/>
              <a:gd name="connsiteY86" fmla="*/ 1953499 h 2932086"/>
              <a:gd name="connsiteX87" fmla="*/ 2365335 w 2932086"/>
              <a:gd name="connsiteY87" fmla="*/ 1485752 h 2932086"/>
              <a:gd name="connsiteX88" fmla="*/ 1481231 w 2932086"/>
              <a:gd name="connsiteY88" fmla="*/ 601649 h 2932086"/>
              <a:gd name="connsiteX89" fmla="*/ 2479484 w 2932086"/>
              <a:gd name="connsiteY89" fmla="*/ 555048 h 2932086"/>
              <a:gd name="connsiteX90" fmla="*/ 2446697 w 2932086"/>
              <a:gd name="connsiteY90" fmla="*/ 603628 h 2932086"/>
              <a:gd name="connsiteX91" fmla="*/ 2233967 w 2932086"/>
              <a:gd name="connsiteY91" fmla="*/ 776676 h 2932086"/>
              <a:gd name="connsiteX92" fmla="*/ 2180601 w 2932086"/>
              <a:gd name="connsiteY92" fmla="*/ 801465 h 2932086"/>
              <a:gd name="connsiteX93" fmla="*/ 2213341 w 2932086"/>
              <a:gd name="connsiteY93" fmla="*/ 841145 h 2932086"/>
              <a:gd name="connsiteX94" fmla="*/ 2277019 w 2932086"/>
              <a:gd name="connsiteY94" fmla="*/ 825381 h 2932086"/>
              <a:gd name="connsiteX95" fmla="*/ 2429867 w 2932086"/>
              <a:gd name="connsiteY95" fmla="*/ 814051 h 2932086"/>
              <a:gd name="connsiteX96" fmla="*/ 2649419 w 2932086"/>
              <a:gd name="connsiteY96" fmla="*/ 838675 h 2932086"/>
              <a:gd name="connsiteX97" fmla="*/ 2681319 w 2932086"/>
              <a:gd name="connsiteY97" fmla="*/ 848338 h 2932086"/>
              <a:gd name="connsiteX98" fmla="*/ 2665627 w 2932086"/>
              <a:gd name="connsiteY98" fmla="*/ 815765 h 2932086"/>
              <a:gd name="connsiteX99" fmla="*/ 2518758 w 2932086"/>
              <a:gd name="connsiteY99" fmla="*/ 598259 h 2932086"/>
              <a:gd name="connsiteX100" fmla="*/ 494199 w 2932086"/>
              <a:gd name="connsiteY100" fmla="*/ 509279 h 2932086"/>
              <a:gd name="connsiteX101" fmla="*/ 413329 w 2932086"/>
              <a:gd name="connsiteY101" fmla="*/ 598259 h 2932086"/>
              <a:gd name="connsiteX102" fmla="*/ 266458 w 2932086"/>
              <a:gd name="connsiteY102" fmla="*/ 815765 h 2932086"/>
              <a:gd name="connsiteX103" fmla="*/ 244281 w 2932086"/>
              <a:gd name="connsiteY103" fmla="*/ 861802 h 2932086"/>
              <a:gd name="connsiteX104" fmla="*/ 268564 w 2932086"/>
              <a:gd name="connsiteY104" fmla="*/ 851506 h 2932086"/>
              <a:gd name="connsiteX105" fmla="*/ 532594 w 2932086"/>
              <a:gd name="connsiteY105" fmla="*/ 814051 h 2932086"/>
              <a:gd name="connsiteX106" fmla="*/ 685443 w 2932086"/>
              <a:gd name="connsiteY106" fmla="*/ 825381 h 2932086"/>
              <a:gd name="connsiteX107" fmla="*/ 749121 w 2932086"/>
              <a:gd name="connsiteY107" fmla="*/ 841145 h 2932086"/>
              <a:gd name="connsiteX108" fmla="*/ 791333 w 2932086"/>
              <a:gd name="connsiteY108" fmla="*/ 789984 h 2932086"/>
              <a:gd name="connsiteX109" fmla="*/ 791540 w 2932086"/>
              <a:gd name="connsiteY109" fmla="*/ 789813 h 2932086"/>
              <a:gd name="connsiteX110" fmla="*/ 763256 w 2932086"/>
              <a:gd name="connsiteY110" fmla="*/ 776676 h 2932086"/>
              <a:gd name="connsiteX111" fmla="*/ 521765 w 2932086"/>
              <a:gd name="connsiteY111" fmla="*/ 563990 h 2932086"/>
              <a:gd name="connsiteX112" fmla="*/ 1823982 w 2932086"/>
              <a:gd name="connsiteY112" fmla="*/ 408444 h 2932086"/>
              <a:gd name="connsiteX113" fmla="*/ 1823982 w 2932086"/>
              <a:gd name="connsiteY113" fmla="*/ 452892 h 2932086"/>
              <a:gd name="connsiteX114" fmla="*/ 1888683 w 2932086"/>
              <a:gd name="connsiteY114" fmla="*/ 452892 h 2932086"/>
              <a:gd name="connsiteX115" fmla="*/ 1888683 w 2932086"/>
              <a:gd name="connsiteY115" fmla="*/ 408444 h 2932086"/>
              <a:gd name="connsiteX116" fmla="*/ 1011922 w 2932086"/>
              <a:gd name="connsiteY116" fmla="*/ 398657 h 2932086"/>
              <a:gd name="connsiteX117" fmla="*/ 991570 w 2932086"/>
              <a:gd name="connsiteY117" fmla="*/ 474609 h 2932086"/>
              <a:gd name="connsiteX118" fmla="*/ 1147496 w 2932086"/>
              <a:gd name="connsiteY118" fmla="*/ 474609 h 2932086"/>
              <a:gd name="connsiteX119" fmla="*/ 1147496 w 2932086"/>
              <a:gd name="connsiteY119" fmla="*/ 398657 h 2932086"/>
              <a:gd name="connsiteX120" fmla="*/ 1796049 w 2932086"/>
              <a:gd name="connsiteY120" fmla="*/ 308301 h 2932086"/>
              <a:gd name="connsiteX121" fmla="*/ 1780865 w 2932086"/>
              <a:gd name="connsiteY121" fmla="*/ 335870 h 2932086"/>
              <a:gd name="connsiteX122" fmla="*/ 1823982 w 2932086"/>
              <a:gd name="connsiteY122" fmla="*/ 335870 h 2932086"/>
              <a:gd name="connsiteX123" fmla="*/ 1888683 w 2932086"/>
              <a:gd name="connsiteY123" fmla="*/ 335870 h 2932086"/>
              <a:gd name="connsiteX124" fmla="*/ 1888683 w 2932086"/>
              <a:gd name="connsiteY124" fmla="*/ 308301 h 2932086"/>
              <a:gd name="connsiteX125" fmla="*/ 1050815 w 2932086"/>
              <a:gd name="connsiteY125" fmla="*/ 253505 h 2932086"/>
              <a:gd name="connsiteX126" fmla="*/ 1031368 w 2932086"/>
              <a:gd name="connsiteY126" fmla="*/ 326082 h 2932086"/>
              <a:gd name="connsiteX127" fmla="*/ 1147496 w 2932086"/>
              <a:gd name="connsiteY127" fmla="*/ 326082 h 2932086"/>
              <a:gd name="connsiteX128" fmla="*/ 1147496 w 2932086"/>
              <a:gd name="connsiteY128" fmla="*/ 253505 h 2932086"/>
              <a:gd name="connsiteX129" fmla="*/ 902198 w 2932086"/>
              <a:gd name="connsiteY129" fmla="*/ 223977 h 2932086"/>
              <a:gd name="connsiteX130" fmla="*/ 889549 w 2932086"/>
              <a:gd name="connsiteY130" fmla="*/ 229234 h 2932086"/>
              <a:gd name="connsiteX131" fmla="*/ 598260 w 2932086"/>
              <a:gd name="connsiteY131" fmla="*/ 413328 h 2932086"/>
              <a:gd name="connsiteX132" fmla="*/ 557539 w 2932086"/>
              <a:gd name="connsiteY132" fmla="*/ 450338 h 2932086"/>
              <a:gd name="connsiteX133" fmla="*/ 618328 w 2932086"/>
              <a:gd name="connsiteY133" fmla="*/ 493392 h 2932086"/>
              <a:gd name="connsiteX134" fmla="*/ 890810 w 2932086"/>
              <a:gd name="connsiteY134" fmla="*/ 621557 h 2932086"/>
              <a:gd name="connsiteX135" fmla="*/ 976038 w 2932086"/>
              <a:gd name="connsiteY135" fmla="*/ 646358 h 2932086"/>
              <a:gd name="connsiteX136" fmla="*/ 1016172 w 2932086"/>
              <a:gd name="connsiteY136" fmla="*/ 621976 h 2932086"/>
              <a:gd name="connsiteX137" fmla="*/ 1123480 w 2932086"/>
              <a:gd name="connsiteY137" fmla="*/ 571894 h 2932086"/>
              <a:gd name="connsiteX138" fmla="*/ 1199644 w 2932086"/>
              <a:gd name="connsiteY138" fmla="*/ 547184 h 2932086"/>
              <a:gd name="connsiteX139" fmla="*/ 888415 w 2932086"/>
              <a:gd name="connsiteY139" fmla="*/ 547184 h 2932086"/>
              <a:gd name="connsiteX140" fmla="*/ 876319 w 2932086"/>
              <a:gd name="connsiteY140" fmla="*/ 535088 h 2932086"/>
              <a:gd name="connsiteX141" fmla="*/ 876319 w 2932086"/>
              <a:gd name="connsiteY141" fmla="*/ 486706 h 2932086"/>
              <a:gd name="connsiteX142" fmla="*/ 888415 w 2932086"/>
              <a:gd name="connsiteY142" fmla="*/ 474609 h 2932086"/>
              <a:gd name="connsiteX143" fmla="*/ 916435 w 2932086"/>
              <a:gd name="connsiteY143" fmla="*/ 474609 h 2932086"/>
              <a:gd name="connsiteX144" fmla="*/ 936787 w 2932086"/>
              <a:gd name="connsiteY144" fmla="*/ 398657 h 2932086"/>
              <a:gd name="connsiteX145" fmla="*/ 888415 w 2932086"/>
              <a:gd name="connsiteY145" fmla="*/ 398657 h 2932086"/>
              <a:gd name="connsiteX146" fmla="*/ 876319 w 2932086"/>
              <a:gd name="connsiteY146" fmla="*/ 386561 h 2932086"/>
              <a:gd name="connsiteX147" fmla="*/ 876319 w 2932086"/>
              <a:gd name="connsiteY147" fmla="*/ 338178 h 2932086"/>
              <a:gd name="connsiteX148" fmla="*/ 888415 w 2932086"/>
              <a:gd name="connsiteY148" fmla="*/ 326082 h 2932086"/>
              <a:gd name="connsiteX149" fmla="*/ 956233 w 2932086"/>
              <a:gd name="connsiteY149" fmla="*/ 326082 h 2932086"/>
              <a:gd name="connsiteX150" fmla="*/ 975680 w 2932086"/>
              <a:gd name="connsiteY150" fmla="*/ 253505 h 2932086"/>
              <a:gd name="connsiteX151" fmla="*/ 914294 w 2932086"/>
              <a:gd name="connsiteY151" fmla="*/ 253505 h 2932086"/>
              <a:gd name="connsiteX152" fmla="*/ 902198 w 2932086"/>
              <a:gd name="connsiteY152" fmla="*/ 241408 h 2932086"/>
              <a:gd name="connsiteX153" fmla="*/ 1466043 w 2932086"/>
              <a:gd name="connsiteY153" fmla="*/ 101802 h 2932086"/>
              <a:gd name="connsiteX154" fmla="*/ 1108792 w 2932086"/>
              <a:gd name="connsiteY154" fmla="*/ 149056 h 2932086"/>
              <a:gd name="connsiteX155" fmla="*/ 1008471 w 2932086"/>
              <a:gd name="connsiteY155" fmla="*/ 180930 h 2932086"/>
              <a:gd name="connsiteX156" fmla="*/ 1220070 w 2932086"/>
              <a:gd name="connsiteY156" fmla="*/ 180930 h 2932086"/>
              <a:gd name="connsiteX157" fmla="*/ 1220071 w 2932086"/>
              <a:gd name="connsiteY157" fmla="*/ 326082 h 2932086"/>
              <a:gd name="connsiteX158" fmla="*/ 1252702 w 2932086"/>
              <a:gd name="connsiteY158" fmla="*/ 326082 h 2932086"/>
              <a:gd name="connsiteX159" fmla="*/ 1267329 w 2932086"/>
              <a:gd name="connsiteY159" fmla="*/ 340710 h 2932086"/>
              <a:gd name="connsiteX160" fmla="*/ 1267329 w 2932086"/>
              <a:gd name="connsiteY160" fmla="*/ 384029 h 2932086"/>
              <a:gd name="connsiteX161" fmla="*/ 1252702 w 2932086"/>
              <a:gd name="connsiteY161" fmla="*/ 398657 h 2932086"/>
              <a:gd name="connsiteX162" fmla="*/ 1220071 w 2932086"/>
              <a:gd name="connsiteY162" fmla="*/ 398657 h 2932086"/>
              <a:gd name="connsiteX163" fmla="*/ 1220071 w 2932086"/>
              <a:gd name="connsiteY163" fmla="*/ 474609 h 2932086"/>
              <a:gd name="connsiteX164" fmla="*/ 1252702 w 2932086"/>
              <a:gd name="connsiteY164" fmla="*/ 474609 h 2932086"/>
              <a:gd name="connsiteX165" fmla="*/ 1267329 w 2932086"/>
              <a:gd name="connsiteY165" fmla="*/ 489237 h 2932086"/>
              <a:gd name="connsiteX166" fmla="*/ 1267329 w 2932086"/>
              <a:gd name="connsiteY166" fmla="*/ 529209 h 2932086"/>
              <a:gd name="connsiteX167" fmla="*/ 1356968 w 2932086"/>
              <a:gd name="connsiteY167" fmla="*/ 512058 h 2932086"/>
              <a:gd name="connsiteX168" fmla="*/ 1481231 w 2932086"/>
              <a:gd name="connsiteY168" fmla="*/ 504219 h 2932086"/>
              <a:gd name="connsiteX169" fmla="*/ 1946289 w 2932086"/>
              <a:gd name="connsiteY169" fmla="*/ 621977 h 2932086"/>
              <a:gd name="connsiteX170" fmla="*/ 1997683 w 2932086"/>
              <a:gd name="connsiteY170" fmla="*/ 653198 h 2932086"/>
              <a:gd name="connsiteX171" fmla="*/ 2106413 w 2932086"/>
              <a:gd name="connsiteY171" fmla="*/ 621558 h 2932086"/>
              <a:gd name="connsiteX172" fmla="*/ 2352037 w 2932086"/>
              <a:gd name="connsiteY172" fmla="*/ 509957 h 2932086"/>
              <a:gd name="connsiteX173" fmla="*/ 2402308 w 2932086"/>
              <a:gd name="connsiteY173" fmla="*/ 475568 h 2932086"/>
              <a:gd name="connsiteX174" fmla="*/ 2333827 w 2932086"/>
              <a:gd name="connsiteY174" fmla="*/ 413328 h 2932086"/>
              <a:gd name="connsiteX175" fmla="*/ 2145103 w 2932086"/>
              <a:gd name="connsiteY175" fmla="*/ 282548 h 2932086"/>
              <a:gd name="connsiteX176" fmla="*/ 2082448 w 2932086"/>
              <a:gd name="connsiteY176" fmla="*/ 249980 h 2932086"/>
              <a:gd name="connsiteX177" fmla="*/ 2082603 w 2932086"/>
              <a:gd name="connsiteY177" fmla="*/ 250354 h 2932086"/>
              <a:gd name="connsiteX178" fmla="*/ 2082603 w 2932086"/>
              <a:gd name="connsiteY178" fmla="*/ 293673 h 2932086"/>
              <a:gd name="connsiteX179" fmla="*/ 2067975 w 2932086"/>
              <a:gd name="connsiteY179" fmla="*/ 308301 h 2932086"/>
              <a:gd name="connsiteX180" fmla="*/ 1961258 w 2932086"/>
              <a:gd name="connsiteY180" fmla="*/ 308301 h 2932086"/>
              <a:gd name="connsiteX181" fmla="*/ 1961258 w 2932086"/>
              <a:gd name="connsiteY181" fmla="*/ 335870 h 2932086"/>
              <a:gd name="connsiteX182" fmla="*/ 2067976 w 2932086"/>
              <a:gd name="connsiteY182" fmla="*/ 335870 h 2932086"/>
              <a:gd name="connsiteX183" fmla="*/ 2082604 w 2932086"/>
              <a:gd name="connsiteY183" fmla="*/ 350497 h 2932086"/>
              <a:gd name="connsiteX184" fmla="*/ 2082604 w 2932086"/>
              <a:gd name="connsiteY184" fmla="*/ 393817 h 2932086"/>
              <a:gd name="connsiteX185" fmla="*/ 2067976 w 2932086"/>
              <a:gd name="connsiteY185" fmla="*/ 408444 h 2932086"/>
              <a:gd name="connsiteX186" fmla="*/ 1961258 w 2932086"/>
              <a:gd name="connsiteY186" fmla="*/ 408444 h 2932086"/>
              <a:gd name="connsiteX187" fmla="*/ 1961258 w 2932086"/>
              <a:gd name="connsiteY187" fmla="*/ 452892 h 2932086"/>
              <a:gd name="connsiteX188" fmla="*/ 2067976 w 2932086"/>
              <a:gd name="connsiteY188" fmla="*/ 452892 h 2932086"/>
              <a:gd name="connsiteX189" fmla="*/ 2082604 w 2932086"/>
              <a:gd name="connsiteY189" fmla="*/ 467519 h 2932086"/>
              <a:gd name="connsiteX190" fmla="*/ 2082604 w 2932086"/>
              <a:gd name="connsiteY190" fmla="*/ 510839 h 2932086"/>
              <a:gd name="connsiteX191" fmla="*/ 2067976 w 2932086"/>
              <a:gd name="connsiteY191" fmla="*/ 525466 h 2932086"/>
              <a:gd name="connsiteX192" fmla="*/ 1961258 w 2932086"/>
              <a:gd name="connsiteY192" fmla="*/ 525466 h 2932086"/>
              <a:gd name="connsiteX193" fmla="*/ 1961258 w 2932086"/>
              <a:gd name="connsiteY193" fmla="*/ 586791 h 2932086"/>
              <a:gd name="connsiteX194" fmla="*/ 1950006 w 2932086"/>
              <a:gd name="connsiteY194" fmla="*/ 598043 h 2932086"/>
              <a:gd name="connsiteX195" fmla="*/ 1899935 w 2932086"/>
              <a:gd name="connsiteY195" fmla="*/ 598043 h 2932086"/>
              <a:gd name="connsiteX196" fmla="*/ 1888683 w 2932086"/>
              <a:gd name="connsiteY196" fmla="*/ 586791 h 2932086"/>
              <a:gd name="connsiteX197" fmla="*/ 1888683 w 2932086"/>
              <a:gd name="connsiteY197" fmla="*/ 525466 h 2932086"/>
              <a:gd name="connsiteX198" fmla="*/ 1703689 w 2932086"/>
              <a:gd name="connsiteY198" fmla="*/ 525466 h 2932086"/>
              <a:gd name="connsiteX199" fmla="*/ 1691593 w 2932086"/>
              <a:gd name="connsiteY199" fmla="*/ 513370 h 2932086"/>
              <a:gd name="connsiteX200" fmla="*/ 1691593 w 2932086"/>
              <a:gd name="connsiteY200" fmla="*/ 464988 h 2932086"/>
              <a:gd name="connsiteX201" fmla="*/ 1703689 w 2932086"/>
              <a:gd name="connsiteY201" fmla="*/ 452892 h 2932086"/>
              <a:gd name="connsiteX202" fmla="*/ 1751407 w 2932086"/>
              <a:gd name="connsiteY202" fmla="*/ 452892 h 2932086"/>
              <a:gd name="connsiteX203" fmla="*/ 1751407 w 2932086"/>
              <a:gd name="connsiteY203" fmla="*/ 389353 h 2932086"/>
              <a:gd name="connsiteX204" fmla="*/ 1732910 w 2932086"/>
              <a:gd name="connsiteY204" fmla="*/ 422937 h 2932086"/>
              <a:gd name="connsiteX205" fmla="*/ 1713041 w 2932086"/>
              <a:gd name="connsiteY205" fmla="*/ 428693 h 2932086"/>
              <a:gd name="connsiteX206" fmla="*/ 1675095 w 2932086"/>
              <a:gd name="connsiteY206" fmla="*/ 407794 h 2932086"/>
              <a:gd name="connsiteX207" fmla="*/ 1669340 w 2932086"/>
              <a:gd name="connsiteY207" fmla="*/ 387924 h 2932086"/>
              <a:gd name="connsiteX208" fmla="*/ 1776432 w 2932086"/>
              <a:gd name="connsiteY208" fmla="*/ 193484 h 2932086"/>
              <a:gd name="connsiteX209" fmla="*/ 1783662 w 2932086"/>
              <a:gd name="connsiteY209" fmla="*/ 187701 h 2932086"/>
              <a:gd name="connsiteX210" fmla="*/ 1792863 w 2932086"/>
              <a:gd name="connsiteY210" fmla="*/ 188724 h 2932086"/>
              <a:gd name="connsiteX211" fmla="*/ 1835243 w 2932086"/>
              <a:gd name="connsiteY211" fmla="*/ 212066 h 2932086"/>
              <a:gd name="connsiteX212" fmla="*/ 1840003 w 2932086"/>
              <a:gd name="connsiteY212" fmla="*/ 228496 h 2932086"/>
              <a:gd name="connsiteX213" fmla="*/ 1836021 w 2932086"/>
              <a:gd name="connsiteY213" fmla="*/ 235726 h 2932086"/>
              <a:gd name="connsiteX214" fmla="*/ 2055026 w 2932086"/>
              <a:gd name="connsiteY214" fmla="*/ 235726 h 2932086"/>
              <a:gd name="connsiteX215" fmla="*/ 2042537 w 2932086"/>
              <a:gd name="connsiteY215" fmla="*/ 229234 h 2932086"/>
              <a:gd name="connsiteX216" fmla="*/ 1466043 w 2932086"/>
              <a:gd name="connsiteY216" fmla="*/ 101802 h 2932086"/>
              <a:gd name="connsiteX217" fmla="*/ 1466043 w 2932086"/>
              <a:gd name="connsiteY217" fmla="*/ 0 h 2932086"/>
              <a:gd name="connsiteX218" fmla="*/ 2932086 w 2932086"/>
              <a:gd name="connsiteY218" fmla="*/ 1466043 h 2932086"/>
              <a:gd name="connsiteX219" fmla="*/ 1466043 w 2932086"/>
              <a:gd name="connsiteY219" fmla="*/ 2932086 h 2932086"/>
              <a:gd name="connsiteX220" fmla="*/ 0 w 2932086"/>
              <a:gd name="connsiteY220" fmla="*/ 1466043 h 2932086"/>
              <a:gd name="connsiteX221" fmla="*/ 1466043 w 2932086"/>
              <a:gd name="connsiteY221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</a:cxnLst>
            <a:rect l="l" t="t" r="r" b="b"/>
            <a:pathLst>
              <a:path w="2932086" h="2932086">
                <a:moveTo>
                  <a:pt x="662099" y="2323787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7010" y="2336517"/>
                </a:lnTo>
                <a:lnTo>
                  <a:pt x="2260252" y="2362027"/>
                </a:lnTo>
                <a:cubicBezTo>
                  <a:pt x="2220221" y="2395064"/>
                  <a:pt x="2175351" y="2422447"/>
                  <a:pt x="2126865" y="2442955"/>
                </a:cubicBezTo>
                <a:lnTo>
                  <a:pt x="2071573" y="2460119"/>
                </a:lnTo>
                <a:lnTo>
                  <a:pt x="2070249" y="2466670"/>
                </a:lnTo>
                <a:cubicBezTo>
                  <a:pt x="2044623" y="2527258"/>
                  <a:pt x="1984629" y="2569771"/>
                  <a:pt x="1914705" y="2569771"/>
                </a:cubicBezTo>
                <a:lnTo>
                  <a:pt x="1047758" y="2569771"/>
                </a:lnTo>
                <a:cubicBezTo>
                  <a:pt x="977835" y="2569771"/>
                  <a:pt x="917841" y="2527258"/>
                  <a:pt x="892214" y="2466670"/>
                </a:cubicBezTo>
                <a:lnTo>
                  <a:pt x="890892" y="2460120"/>
                </a:lnTo>
                <a:lnTo>
                  <a:pt x="835595" y="2442955"/>
                </a:lnTo>
                <a:cubicBezTo>
                  <a:pt x="787109" y="2422447"/>
                  <a:pt x="742239" y="2395064"/>
                  <a:pt x="702208" y="2362027"/>
                </a:cubicBezTo>
                <a:close/>
                <a:moveTo>
                  <a:pt x="1764050" y="2251357"/>
                </a:moveTo>
                <a:cubicBezTo>
                  <a:pt x="1833105" y="2251357"/>
                  <a:pt x="1889085" y="2285898"/>
                  <a:pt x="1889085" y="2328506"/>
                </a:cubicBezTo>
                <a:cubicBezTo>
                  <a:pt x="1889085" y="2371114"/>
                  <a:pt x="1833105" y="2405655"/>
                  <a:pt x="1764050" y="2405655"/>
                </a:cubicBezTo>
                <a:cubicBezTo>
                  <a:pt x="1694995" y="2405655"/>
                  <a:pt x="1639015" y="2371114"/>
                  <a:pt x="1639015" y="2328506"/>
                </a:cubicBezTo>
                <a:cubicBezTo>
                  <a:pt x="1639015" y="2285898"/>
                  <a:pt x="1694995" y="2251357"/>
                  <a:pt x="1764050" y="2251357"/>
                </a:cubicBezTo>
                <a:close/>
                <a:moveTo>
                  <a:pt x="1194455" y="2251357"/>
                </a:moveTo>
                <a:cubicBezTo>
                  <a:pt x="1263510" y="2251357"/>
                  <a:pt x="1319490" y="2285898"/>
                  <a:pt x="1319490" y="2328506"/>
                </a:cubicBezTo>
                <a:cubicBezTo>
                  <a:pt x="1319490" y="2371114"/>
                  <a:pt x="1263510" y="2405655"/>
                  <a:pt x="1194455" y="2405655"/>
                </a:cubicBezTo>
                <a:cubicBezTo>
                  <a:pt x="1125400" y="2405655"/>
                  <a:pt x="1069420" y="2371114"/>
                  <a:pt x="1069420" y="2328506"/>
                </a:cubicBezTo>
                <a:cubicBezTo>
                  <a:pt x="1069420" y="2285898"/>
                  <a:pt x="1125400" y="2251357"/>
                  <a:pt x="1194455" y="2251357"/>
                </a:cubicBezTo>
                <a:close/>
                <a:moveTo>
                  <a:pt x="1187845" y="2035954"/>
                </a:moveTo>
                <a:cubicBezTo>
                  <a:pt x="1061501" y="2035954"/>
                  <a:pt x="959079" y="2138376"/>
                  <a:pt x="959079" y="2264721"/>
                </a:cubicBezTo>
                <a:lnTo>
                  <a:pt x="959079" y="2366787"/>
                </a:lnTo>
                <a:cubicBezTo>
                  <a:pt x="959079" y="2436761"/>
                  <a:pt x="1015805" y="2493487"/>
                  <a:pt x="1085779" y="2493487"/>
                </a:cubicBezTo>
                <a:lnTo>
                  <a:pt x="1876685" y="2493487"/>
                </a:lnTo>
                <a:cubicBezTo>
                  <a:pt x="1946659" y="2493487"/>
                  <a:pt x="2003385" y="2436761"/>
                  <a:pt x="2003385" y="2366787"/>
                </a:cubicBezTo>
                <a:lnTo>
                  <a:pt x="2003385" y="2264721"/>
                </a:lnTo>
                <a:cubicBezTo>
                  <a:pt x="2003385" y="2138376"/>
                  <a:pt x="1900963" y="2035954"/>
                  <a:pt x="1774619" y="2035954"/>
                </a:cubicBezTo>
                <a:close/>
                <a:moveTo>
                  <a:pt x="2105889" y="1274371"/>
                </a:moveTo>
                <a:cubicBezTo>
                  <a:pt x="2166765" y="1274371"/>
                  <a:pt x="2216113" y="1323719"/>
                  <a:pt x="2216113" y="1384594"/>
                </a:cubicBezTo>
                <a:cubicBezTo>
                  <a:pt x="2216113" y="1445469"/>
                  <a:pt x="2166765" y="1494818"/>
                  <a:pt x="2105889" y="1494818"/>
                </a:cubicBezTo>
                <a:cubicBezTo>
                  <a:pt x="2045015" y="1494818"/>
                  <a:pt x="1995665" y="1445469"/>
                  <a:pt x="1995665" y="1384594"/>
                </a:cubicBezTo>
                <a:cubicBezTo>
                  <a:pt x="1995665" y="1323719"/>
                  <a:pt x="2045015" y="1274371"/>
                  <a:pt x="2105889" y="1274371"/>
                </a:cubicBezTo>
                <a:close/>
                <a:moveTo>
                  <a:pt x="878948" y="1274371"/>
                </a:moveTo>
                <a:cubicBezTo>
                  <a:pt x="939823" y="1274371"/>
                  <a:pt x="989172" y="1323719"/>
                  <a:pt x="989172" y="1384594"/>
                </a:cubicBezTo>
                <a:cubicBezTo>
                  <a:pt x="989172" y="1445469"/>
                  <a:pt x="939823" y="1494818"/>
                  <a:pt x="878948" y="1494818"/>
                </a:cubicBezTo>
                <a:cubicBezTo>
                  <a:pt x="818073" y="1494818"/>
                  <a:pt x="768724" y="1445469"/>
                  <a:pt x="768724" y="1384594"/>
                </a:cubicBezTo>
                <a:cubicBezTo>
                  <a:pt x="768724" y="1323719"/>
                  <a:pt x="818073" y="1274371"/>
                  <a:pt x="878948" y="1274371"/>
                </a:cubicBezTo>
                <a:close/>
                <a:moveTo>
                  <a:pt x="2759966" y="1035814"/>
                </a:moveTo>
                <a:lnTo>
                  <a:pt x="2755483" y="1038846"/>
                </a:lnTo>
                <a:cubicBezTo>
                  <a:pt x="2684917" y="1077198"/>
                  <a:pt x="2565411" y="1102414"/>
                  <a:pt x="2429867" y="1102414"/>
                </a:cubicBezTo>
                <a:lnTo>
                  <a:pt x="2379443" y="1098676"/>
                </a:lnTo>
                <a:lnTo>
                  <a:pt x="2380223" y="1100110"/>
                </a:lnTo>
                <a:cubicBezTo>
                  <a:pt x="2429593" y="1216837"/>
                  <a:pt x="2456895" y="1345171"/>
                  <a:pt x="2456895" y="1479882"/>
                </a:cubicBezTo>
                <a:cubicBezTo>
                  <a:pt x="2456895" y="1634940"/>
                  <a:pt x="2456893" y="1789999"/>
                  <a:pt x="2456893" y="1945057"/>
                </a:cubicBezTo>
                <a:cubicBezTo>
                  <a:pt x="2456893" y="2056970"/>
                  <a:pt x="2422872" y="2160936"/>
                  <a:pt x="2364608" y="2247179"/>
                </a:cubicBezTo>
                <a:lnTo>
                  <a:pt x="2354519" y="2260020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0" y="1060360"/>
                </a:cubicBezTo>
                <a:close/>
                <a:moveTo>
                  <a:pt x="178180" y="1019255"/>
                </a:moveTo>
                <a:lnTo>
                  <a:pt x="163135" y="1060360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6"/>
                </a:lnTo>
                <a:lnTo>
                  <a:pt x="533504" y="2292970"/>
                </a:lnTo>
                <a:lnTo>
                  <a:pt x="596917" y="2245552"/>
                </a:lnTo>
                <a:lnTo>
                  <a:pt x="558852" y="2179326"/>
                </a:lnTo>
                <a:cubicBezTo>
                  <a:pt x="524704" y="2108457"/>
                  <a:pt x="505567" y="2028992"/>
                  <a:pt x="505567" y="1945057"/>
                </a:cubicBezTo>
                <a:lnTo>
                  <a:pt x="505567" y="1479882"/>
                </a:lnTo>
                <a:cubicBezTo>
                  <a:pt x="505567" y="1345171"/>
                  <a:pt x="532868" y="1216837"/>
                  <a:pt x="582240" y="1100110"/>
                </a:cubicBezTo>
                <a:lnTo>
                  <a:pt x="583018" y="1098676"/>
                </a:lnTo>
                <a:lnTo>
                  <a:pt x="532594" y="1102414"/>
                </a:lnTo>
                <a:cubicBezTo>
                  <a:pt x="390272" y="1102414"/>
                  <a:pt x="265634" y="1074614"/>
                  <a:pt x="196763" y="1032996"/>
                </a:cubicBezTo>
                <a:close/>
                <a:moveTo>
                  <a:pt x="1481231" y="601649"/>
                </a:moveTo>
                <a:cubicBezTo>
                  <a:pt x="992954" y="601649"/>
                  <a:pt x="597127" y="997475"/>
                  <a:pt x="597127" y="1485752"/>
                </a:cubicBezTo>
                <a:lnTo>
                  <a:pt x="597127" y="1953499"/>
                </a:lnTo>
                <a:cubicBezTo>
                  <a:pt x="597127" y="2137907"/>
                  <a:pt x="709246" y="2296129"/>
                  <a:pt x="869034" y="2363713"/>
                </a:cubicBezTo>
                <a:lnTo>
                  <a:pt x="878948" y="2366791"/>
                </a:lnTo>
                <a:lnTo>
                  <a:pt x="878948" y="2264971"/>
                </a:lnTo>
                <a:cubicBezTo>
                  <a:pt x="878948" y="2096634"/>
                  <a:pt x="1015412" y="1960170"/>
                  <a:pt x="1183748" y="1960170"/>
                </a:cubicBezTo>
                <a:lnTo>
                  <a:pt x="1778716" y="1960170"/>
                </a:lnTo>
                <a:cubicBezTo>
                  <a:pt x="1947051" y="1960170"/>
                  <a:pt x="2083515" y="2096634"/>
                  <a:pt x="2083515" y="2264971"/>
                </a:cubicBezTo>
                <a:lnTo>
                  <a:pt x="2083515" y="2366790"/>
                </a:lnTo>
                <a:lnTo>
                  <a:pt x="2093427" y="2363713"/>
                </a:lnTo>
                <a:cubicBezTo>
                  <a:pt x="2253217" y="2296129"/>
                  <a:pt x="2365335" y="2137907"/>
                  <a:pt x="2365335" y="1953499"/>
                </a:cubicBezTo>
                <a:lnTo>
                  <a:pt x="2365335" y="1485752"/>
                </a:lnTo>
                <a:cubicBezTo>
                  <a:pt x="2365335" y="997475"/>
                  <a:pt x="1969507" y="601649"/>
                  <a:pt x="1481231" y="601649"/>
                </a:cubicBezTo>
                <a:close/>
                <a:moveTo>
                  <a:pt x="2479484" y="555048"/>
                </a:moveTo>
                <a:lnTo>
                  <a:pt x="2446697" y="603628"/>
                </a:lnTo>
                <a:cubicBezTo>
                  <a:pt x="2394625" y="668467"/>
                  <a:pt x="2322183" y="727012"/>
                  <a:pt x="2233967" y="776676"/>
                </a:cubicBezTo>
                <a:lnTo>
                  <a:pt x="2180601" y="801465"/>
                </a:lnTo>
                <a:lnTo>
                  <a:pt x="2213341" y="841145"/>
                </a:lnTo>
                <a:lnTo>
                  <a:pt x="2277019" y="825381"/>
                </a:lnTo>
                <a:cubicBezTo>
                  <a:pt x="2323999" y="818086"/>
                  <a:pt x="2375649" y="814051"/>
                  <a:pt x="2429867" y="814051"/>
                </a:cubicBezTo>
                <a:cubicBezTo>
                  <a:pt x="2511194" y="814051"/>
                  <a:pt x="2586746" y="823128"/>
                  <a:pt x="2649419" y="838675"/>
                </a:cubicBezTo>
                <a:lnTo>
                  <a:pt x="2681319" y="848338"/>
                </a:lnTo>
                <a:lnTo>
                  <a:pt x="2665627" y="815765"/>
                </a:lnTo>
                <a:cubicBezTo>
                  <a:pt x="2623624" y="738443"/>
                  <a:pt x="2574362" y="665637"/>
                  <a:pt x="2518758" y="598259"/>
                </a:cubicBezTo>
                <a:close/>
                <a:moveTo>
                  <a:pt x="494199" y="509279"/>
                </a:moveTo>
                <a:lnTo>
                  <a:pt x="413329" y="598259"/>
                </a:lnTo>
                <a:cubicBezTo>
                  <a:pt x="357723" y="665637"/>
                  <a:pt x="308462" y="738443"/>
                  <a:pt x="266458" y="815765"/>
                </a:cubicBezTo>
                <a:lnTo>
                  <a:pt x="244281" y="861802"/>
                </a:lnTo>
                <a:lnTo>
                  <a:pt x="268564" y="851506"/>
                </a:lnTo>
                <a:cubicBezTo>
                  <a:pt x="338299" y="828235"/>
                  <a:pt x="430936" y="814051"/>
                  <a:pt x="532594" y="814051"/>
                </a:cubicBezTo>
                <a:cubicBezTo>
                  <a:pt x="586812" y="814051"/>
                  <a:pt x="638463" y="818086"/>
                  <a:pt x="685443" y="825381"/>
                </a:cubicBezTo>
                <a:lnTo>
                  <a:pt x="749121" y="841145"/>
                </a:lnTo>
                <a:lnTo>
                  <a:pt x="791333" y="789984"/>
                </a:lnTo>
                <a:lnTo>
                  <a:pt x="791540" y="789813"/>
                </a:lnTo>
                <a:lnTo>
                  <a:pt x="763256" y="776676"/>
                </a:lnTo>
                <a:cubicBezTo>
                  <a:pt x="657397" y="717079"/>
                  <a:pt x="574254" y="644694"/>
                  <a:pt x="521765" y="563990"/>
                </a:cubicBezTo>
                <a:close/>
                <a:moveTo>
                  <a:pt x="1823982" y="408444"/>
                </a:moveTo>
                <a:lnTo>
                  <a:pt x="1823982" y="452892"/>
                </a:lnTo>
                <a:lnTo>
                  <a:pt x="1888683" y="452892"/>
                </a:lnTo>
                <a:lnTo>
                  <a:pt x="1888683" y="408444"/>
                </a:lnTo>
                <a:close/>
                <a:moveTo>
                  <a:pt x="1011922" y="398657"/>
                </a:moveTo>
                <a:lnTo>
                  <a:pt x="991570" y="474609"/>
                </a:lnTo>
                <a:lnTo>
                  <a:pt x="1147496" y="474609"/>
                </a:lnTo>
                <a:lnTo>
                  <a:pt x="1147496" y="398657"/>
                </a:lnTo>
                <a:close/>
                <a:moveTo>
                  <a:pt x="1796049" y="308301"/>
                </a:moveTo>
                <a:lnTo>
                  <a:pt x="1780865" y="335870"/>
                </a:lnTo>
                <a:lnTo>
                  <a:pt x="1823982" y="335870"/>
                </a:lnTo>
                <a:lnTo>
                  <a:pt x="1888683" y="335870"/>
                </a:lnTo>
                <a:lnTo>
                  <a:pt x="1888683" y="308301"/>
                </a:lnTo>
                <a:close/>
                <a:moveTo>
                  <a:pt x="1050815" y="253505"/>
                </a:moveTo>
                <a:lnTo>
                  <a:pt x="1031368" y="326082"/>
                </a:lnTo>
                <a:lnTo>
                  <a:pt x="1147496" y="326082"/>
                </a:lnTo>
                <a:lnTo>
                  <a:pt x="1147496" y="253505"/>
                </a:lnTo>
                <a:close/>
                <a:moveTo>
                  <a:pt x="902198" y="223977"/>
                </a:moveTo>
                <a:lnTo>
                  <a:pt x="889549" y="229234"/>
                </a:lnTo>
                <a:cubicBezTo>
                  <a:pt x="784479" y="278293"/>
                  <a:pt x="686693" y="340347"/>
                  <a:pt x="598260" y="413328"/>
                </a:cubicBezTo>
                <a:lnTo>
                  <a:pt x="557539" y="450338"/>
                </a:lnTo>
                <a:lnTo>
                  <a:pt x="618328" y="493392"/>
                </a:lnTo>
                <a:cubicBezTo>
                  <a:pt x="697490" y="543911"/>
                  <a:pt x="789519" y="587042"/>
                  <a:pt x="890810" y="621557"/>
                </a:cubicBezTo>
                <a:lnTo>
                  <a:pt x="976038" y="646358"/>
                </a:lnTo>
                <a:lnTo>
                  <a:pt x="1016172" y="621976"/>
                </a:lnTo>
                <a:cubicBezTo>
                  <a:pt x="1050734" y="603201"/>
                  <a:pt x="1086556" y="586454"/>
                  <a:pt x="1123480" y="571894"/>
                </a:cubicBezTo>
                <a:lnTo>
                  <a:pt x="1199644" y="547184"/>
                </a:lnTo>
                <a:lnTo>
                  <a:pt x="888415" y="547184"/>
                </a:lnTo>
                <a:cubicBezTo>
                  <a:pt x="881735" y="547184"/>
                  <a:pt x="876319" y="541769"/>
                  <a:pt x="876319" y="535088"/>
                </a:cubicBezTo>
                <a:lnTo>
                  <a:pt x="876319" y="486706"/>
                </a:lnTo>
                <a:cubicBezTo>
                  <a:pt x="876319" y="480025"/>
                  <a:pt x="881735" y="474609"/>
                  <a:pt x="888415" y="474609"/>
                </a:cubicBezTo>
                <a:lnTo>
                  <a:pt x="916435" y="474609"/>
                </a:lnTo>
                <a:lnTo>
                  <a:pt x="936787" y="398657"/>
                </a:lnTo>
                <a:lnTo>
                  <a:pt x="888415" y="398657"/>
                </a:lnTo>
                <a:cubicBezTo>
                  <a:pt x="881735" y="398657"/>
                  <a:pt x="876319" y="393241"/>
                  <a:pt x="876319" y="386561"/>
                </a:cubicBezTo>
                <a:lnTo>
                  <a:pt x="876319" y="338178"/>
                </a:lnTo>
                <a:cubicBezTo>
                  <a:pt x="876319" y="331498"/>
                  <a:pt x="881735" y="326082"/>
                  <a:pt x="888415" y="326082"/>
                </a:cubicBezTo>
                <a:lnTo>
                  <a:pt x="956233" y="326082"/>
                </a:lnTo>
                <a:lnTo>
                  <a:pt x="975680" y="253505"/>
                </a:lnTo>
                <a:lnTo>
                  <a:pt x="914294" y="253505"/>
                </a:lnTo>
                <a:cubicBezTo>
                  <a:pt x="907614" y="253505"/>
                  <a:pt x="902198" y="248089"/>
                  <a:pt x="902198" y="241408"/>
                </a:cubicBezTo>
                <a:close/>
                <a:moveTo>
                  <a:pt x="1466043" y="101802"/>
                </a:moveTo>
                <a:cubicBezTo>
                  <a:pt x="1342431" y="101802"/>
                  <a:pt x="1222658" y="118242"/>
                  <a:pt x="1108792" y="149056"/>
                </a:cubicBezTo>
                <a:lnTo>
                  <a:pt x="1008471" y="180930"/>
                </a:lnTo>
                <a:lnTo>
                  <a:pt x="1220070" y="180930"/>
                </a:lnTo>
                <a:lnTo>
                  <a:pt x="1220071" y="326082"/>
                </a:lnTo>
                <a:lnTo>
                  <a:pt x="1252702" y="326082"/>
                </a:lnTo>
                <a:cubicBezTo>
                  <a:pt x="1260780" y="326082"/>
                  <a:pt x="1267329" y="332631"/>
                  <a:pt x="1267329" y="340710"/>
                </a:cubicBezTo>
                <a:lnTo>
                  <a:pt x="1267329" y="384029"/>
                </a:lnTo>
                <a:cubicBezTo>
                  <a:pt x="1267329" y="392108"/>
                  <a:pt x="1260780" y="398657"/>
                  <a:pt x="1252702" y="398657"/>
                </a:cubicBezTo>
                <a:lnTo>
                  <a:pt x="1220071" y="398657"/>
                </a:lnTo>
                <a:lnTo>
                  <a:pt x="1220071" y="474609"/>
                </a:lnTo>
                <a:lnTo>
                  <a:pt x="1252702" y="474609"/>
                </a:lnTo>
                <a:cubicBezTo>
                  <a:pt x="1260780" y="474609"/>
                  <a:pt x="1267329" y="481158"/>
                  <a:pt x="1267329" y="489237"/>
                </a:cubicBezTo>
                <a:lnTo>
                  <a:pt x="1267329" y="529209"/>
                </a:lnTo>
                <a:lnTo>
                  <a:pt x="1356968" y="512058"/>
                </a:lnTo>
                <a:cubicBezTo>
                  <a:pt x="1397660" y="506885"/>
                  <a:pt x="1439134" y="504219"/>
                  <a:pt x="1481231" y="504219"/>
                </a:cubicBezTo>
                <a:cubicBezTo>
                  <a:pt x="1649620" y="504219"/>
                  <a:pt x="1808045" y="546877"/>
                  <a:pt x="1946289" y="621977"/>
                </a:cubicBezTo>
                <a:lnTo>
                  <a:pt x="1997683" y="653198"/>
                </a:lnTo>
                <a:lnTo>
                  <a:pt x="2106413" y="621558"/>
                </a:lnTo>
                <a:cubicBezTo>
                  <a:pt x="2196451" y="590878"/>
                  <a:pt x="2279169" y="553390"/>
                  <a:pt x="2352037" y="509957"/>
                </a:cubicBezTo>
                <a:lnTo>
                  <a:pt x="2402308" y="475568"/>
                </a:lnTo>
                <a:lnTo>
                  <a:pt x="2333827" y="413328"/>
                </a:lnTo>
                <a:cubicBezTo>
                  <a:pt x="2274872" y="364674"/>
                  <a:pt x="2211759" y="320876"/>
                  <a:pt x="2145103" y="282548"/>
                </a:cubicBezTo>
                <a:lnTo>
                  <a:pt x="2082448" y="249980"/>
                </a:lnTo>
                <a:lnTo>
                  <a:pt x="2082603" y="250354"/>
                </a:lnTo>
                <a:lnTo>
                  <a:pt x="2082603" y="293673"/>
                </a:lnTo>
                <a:cubicBezTo>
                  <a:pt x="2082603" y="301752"/>
                  <a:pt x="2076054" y="308301"/>
                  <a:pt x="2067975" y="308301"/>
                </a:cubicBezTo>
                <a:lnTo>
                  <a:pt x="1961258" y="308301"/>
                </a:lnTo>
                <a:lnTo>
                  <a:pt x="1961258" y="335870"/>
                </a:lnTo>
                <a:lnTo>
                  <a:pt x="2067976" y="335870"/>
                </a:lnTo>
                <a:cubicBezTo>
                  <a:pt x="2076055" y="335870"/>
                  <a:pt x="2082604" y="342418"/>
                  <a:pt x="2082604" y="350497"/>
                </a:cubicBezTo>
                <a:lnTo>
                  <a:pt x="2082604" y="393817"/>
                </a:lnTo>
                <a:cubicBezTo>
                  <a:pt x="2082604" y="401896"/>
                  <a:pt x="2076055" y="408444"/>
                  <a:pt x="2067976" y="408444"/>
                </a:cubicBezTo>
                <a:lnTo>
                  <a:pt x="1961258" y="408444"/>
                </a:lnTo>
                <a:lnTo>
                  <a:pt x="1961258" y="452892"/>
                </a:lnTo>
                <a:lnTo>
                  <a:pt x="2067976" y="452892"/>
                </a:lnTo>
                <a:cubicBezTo>
                  <a:pt x="2076055" y="452892"/>
                  <a:pt x="2082604" y="459441"/>
                  <a:pt x="2082604" y="467519"/>
                </a:cubicBezTo>
                <a:lnTo>
                  <a:pt x="2082604" y="510839"/>
                </a:lnTo>
                <a:cubicBezTo>
                  <a:pt x="2082604" y="518918"/>
                  <a:pt x="2076055" y="525466"/>
                  <a:pt x="2067976" y="525466"/>
                </a:cubicBezTo>
                <a:lnTo>
                  <a:pt x="1961258" y="525466"/>
                </a:lnTo>
                <a:lnTo>
                  <a:pt x="1961258" y="586791"/>
                </a:lnTo>
                <a:cubicBezTo>
                  <a:pt x="1961258" y="593005"/>
                  <a:pt x="1956220" y="598043"/>
                  <a:pt x="1950006" y="598043"/>
                </a:cubicBezTo>
                <a:lnTo>
                  <a:pt x="1899935" y="598043"/>
                </a:lnTo>
                <a:cubicBezTo>
                  <a:pt x="1893720" y="598043"/>
                  <a:pt x="1888683" y="593005"/>
                  <a:pt x="1888683" y="586791"/>
                </a:cubicBezTo>
                <a:lnTo>
                  <a:pt x="1888683" y="525466"/>
                </a:lnTo>
                <a:lnTo>
                  <a:pt x="1703689" y="525466"/>
                </a:lnTo>
                <a:cubicBezTo>
                  <a:pt x="1697009" y="525466"/>
                  <a:pt x="1691593" y="520051"/>
                  <a:pt x="1691593" y="513370"/>
                </a:cubicBezTo>
                <a:lnTo>
                  <a:pt x="1691593" y="464988"/>
                </a:lnTo>
                <a:cubicBezTo>
                  <a:pt x="1691593" y="458307"/>
                  <a:pt x="1697009" y="452892"/>
                  <a:pt x="1703689" y="452892"/>
                </a:cubicBezTo>
                <a:lnTo>
                  <a:pt x="1751407" y="452892"/>
                </a:lnTo>
                <a:lnTo>
                  <a:pt x="1751407" y="389353"/>
                </a:lnTo>
                <a:lnTo>
                  <a:pt x="1732910" y="422937"/>
                </a:lnTo>
                <a:cubicBezTo>
                  <a:pt x="1729012" y="430014"/>
                  <a:pt x="1720117" y="432591"/>
                  <a:pt x="1713041" y="428693"/>
                </a:cubicBezTo>
                <a:lnTo>
                  <a:pt x="1675095" y="407794"/>
                </a:lnTo>
                <a:cubicBezTo>
                  <a:pt x="1668019" y="403897"/>
                  <a:pt x="1665442" y="395001"/>
                  <a:pt x="1669340" y="387924"/>
                </a:cubicBezTo>
                <a:lnTo>
                  <a:pt x="1776432" y="193484"/>
                </a:lnTo>
                <a:cubicBezTo>
                  <a:pt x="1778044" y="190558"/>
                  <a:pt x="1780689" y="188562"/>
                  <a:pt x="1783662" y="187701"/>
                </a:cubicBezTo>
                <a:cubicBezTo>
                  <a:pt x="1786636" y="186840"/>
                  <a:pt x="1789938" y="187112"/>
                  <a:pt x="1792863" y="188724"/>
                </a:cubicBezTo>
                <a:lnTo>
                  <a:pt x="1835243" y="212066"/>
                </a:lnTo>
                <a:cubicBezTo>
                  <a:pt x="1841095" y="215288"/>
                  <a:pt x="1843226" y="222645"/>
                  <a:pt x="1840003" y="228496"/>
                </a:cubicBezTo>
                <a:lnTo>
                  <a:pt x="1836021" y="235726"/>
                </a:lnTo>
                <a:lnTo>
                  <a:pt x="2055026" y="235726"/>
                </a:lnTo>
                <a:lnTo>
                  <a:pt x="2042537" y="229234"/>
                </a:lnTo>
                <a:cubicBezTo>
                  <a:pt x="1867419" y="147470"/>
                  <a:pt x="1672065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65DF79B6-9E47-4C3B-BD8A-536257CE6DDC}"/>
              </a:ext>
            </a:extLst>
          </p:cNvPr>
          <p:cNvSpPr/>
          <p:nvPr/>
        </p:nvSpPr>
        <p:spPr>
          <a:xfrm>
            <a:off x="6648317" y="3838932"/>
            <a:ext cx="2543580" cy="2543580"/>
          </a:xfrm>
          <a:custGeom>
            <a:avLst/>
            <a:gdLst>
              <a:gd name="connsiteX0" fmla="*/ 668427 w 2932086"/>
              <a:gd name="connsiteY0" fmla="*/ 2319056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60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283677 w 2932086"/>
              <a:gd name="connsiteY8" fmla="*/ 2334024 h 2932086"/>
              <a:gd name="connsiteX9" fmla="*/ 2262924 w 2932086"/>
              <a:gd name="connsiteY9" fmla="*/ 2353809 h 2932086"/>
              <a:gd name="connsiteX10" fmla="*/ 2129537 w 2932086"/>
              <a:gd name="connsiteY10" fmla="*/ 2434737 h 2932086"/>
              <a:gd name="connsiteX11" fmla="*/ 2074244 w 2932086"/>
              <a:gd name="connsiteY11" fmla="*/ 2451901 h 2932086"/>
              <a:gd name="connsiteX12" fmla="*/ 2072921 w 2932086"/>
              <a:gd name="connsiteY12" fmla="*/ 2458452 h 2932086"/>
              <a:gd name="connsiteX13" fmla="*/ 1917377 w 2932086"/>
              <a:gd name="connsiteY13" fmla="*/ 2561553 h 2932086"/>
              <a:gd name="connsiteX14" fmla="*/ 1050429 w 2932086"/>
              <a:gd name="connsiteY14" fmla="*/ 2561553 h 2932086"/>
              <a:gd name="connsiteX15" fmla="*/ 894885 w 2932086"/>
              <a:gd name="connsiteY15" fmla="*/ 2458452 h 2932086"/>
              <a:gd name="connsiteX16" fmla="*/ 893563 w 2932086"/>
              <a:gd name="connsiteY16" fmla="*/ 2451902 h 2932086"/>
              <a:gd name="connsiteX17" fmla="*/ 838266 w 2932086"/>
              <a:gd name="connsiteY17" fmla="*/ 2434737 h 2932086"/>
              <a:gd name="connsiteX18" fmla="*/ 704880 w 2932086"/>
              <a:gd name="connsiteY18" fmla="*/ 2353809 h 2932086"/>
              <a:gd name="connsiteX19" fmla="*/ 1766721 w 2932086"/>
              <a:gd name="connsiteY19" fmla="*/ 2243139 h 2932086"/>
              <a:gd name="connsiteX20" fmla="*/ 1891756 w 2932086"/>
              <a:gd name="connsiteY20" fmla="*/ 2320288 h 2932086"/>
              <a:gd name="connsiteX21" fmla="*/ 1766721 w 2932086"/>
              <a:gd name="connsiteY21" fmla="*/ 2397437 h 2932086"/>
              <a:gd name="connsiteX22" fmla="*/ 1641686 w 2932086"/>
              <a:gd name="connsiteY22" fmla="*/ 2320288 h 2932086"/>
              <a:gd name="connsiteX23" fmla="*/ 1766721 w 2932086"/>
              <a:gd name="connsiteY23" fmla="*/ 2243139 h 2932086"/>
              <a:gd name="connsiteX24" fmla="*/ 1197126 w 2932086"/>
              <a:gd name="connsiteY24" fmla="*/ 2243139 h 2932086"/>
              <a:gd name="connsiteX25" fmla="*/ 1322161 w 2932086"/>
              <a:gd name="connsiteY25" fmla="*/ 2320288 h 2932086"/>
              <a:gd name="connsiteX26" fmla="*/ 1197126 w 2932086"/>
              <a:gd name="connsiteY26" fmla="*/ 2397437 h 2932086"/>
              <a:gd name="connsiteX27" fmla="*/ 1072091 w 2932086"/>
              <a:gd name="connsiteY27" fmla="*/ 2320288 h 2932086"/>
              <a:gd name="connsiteX28" fmla="*/ 1197126 w 2932086"/>
              <a:gd name="connsiteY28" fmla="*/ 2243139 h 2932086"/>
              <a:gd name="connsiteX29" fmla="*/ 1190516 w 2932086"/>
              <a:gd name="connsiteY29" fmla="*/ 2027737 h 2932086"/>
              <a:gd name="connsiteX30" fmla="*/ 961750 w 2932086"/>
              <a:gd name="connsiteY30" fmla="*/ 2256503 h 2932086"/>
              <a:gd name="connsiteX31" fmla="*/ 961750 w 2932086"/>
              <a:gd name="connsiteY31" fmla="*/ 2358569 h 2932086"/>
              <a:gd name="connsiteX32" fmla="*/ 1088450 w 2932086"/>
              <a:gd name="connsiteY32" fmla="*/ 2485269 h 2932086"/>
              <a:gd name="connsiteX33" fmla="*/ 1879356 w 2932086"/>
              <a:gd name="connsiteY33" fmla="*/ 2485269 h 2932086"/>
              <a:gd name="connsiteX34" fmla="*/ 2006056 w 2932086"/>
              <a:gd name="connsiteY34" fmla="*/ 2358569 h 2932086"/>
              <a:gd name="connsiteX35" fmla="*/ 2006056 w 2932086"/>
              <a:gd name="connsiteY35" fmla="*/ 2256503 h 2932086"/>
              <a:gd name="connsiteX36" fmla="*/ 1777290 w 2932086"/>
              <a:gd name="connsiteY36" fmla="*/ 2027737 h 2932086"/>
              <a:gd name="connsiteX37" fmla="*/ 508238 w 2932086"/>
              <a:gd name="connsiteY37" fmla="*/ 1762852 h 2932086"/>
              <a:gd name="connsiteX38" fmla="*/ 498322 w 2932086"/>
              <a:gd name="connsiteY38" fmla="*/ 1766959 h 2932086"/>
              <a:gd name="connsiteX39" fmla="*/ 136429 w 2932086"/>
              <a:gd name="connsiteY39" fmla="*/ 1766959 h 2932086"/>
              <a:gd name="connsiteX40" fmla="*/ 149056 w 2932086"/>
              <a:gd name="connsiteY40" fmla="*/ 1823295 h 2932086"/>
              <a:gd name="connsiteX41" fmla="*/ 413329 w 2932086"/>
              <a:gd name="connsiteY41" fmla="*/ 2333827 h 2932086"/>
              <a:gd name="connsiteX42" fmla="*/ 447356 w 2932086"/>
              <a:gd name="connsiteY42" fmla="*/ 2371267 h 2932086"/>
              <a:gd name="connsiteX43" fmla="*/ 533504 w 2932086"/>
              <a:gd name="connsiteY43" fmla="*/ 2292970 h 2932086"/>
              <a:gd name="connsiteX44" fmla="*/ 602450 w 2932086"/>
              <a:gd name="connsiteY44" fmla="*/ 2241414 h 2932086"/>
              <a:gd name="connsiteX45" fmla="*/ 600524 w 2932086"/>
              <a:gd name="connsiteY45" fmla="*/ 2238962 h 2932086"/>
              <a:gd name="connsiteX46" fmla="*/ 508238 w 2932086"/>
              <a:gd name="connsiteY46" fmla="*/ 1936840 h 2932086"/>
              <a:gd name="connsiteX47" fmla="*/ 2459566 w 2932086"/>
              <a:gd name="connsiteY47" fmla="*/ 1694383 h 2932086"/>
              <a:gd name="connsiteX48" fmla="*/ 2459565 w 2932086"/>
              <a:gd name="connsiteY48" fmla="*/ 1936840 h 2932086"/>
              <a:gd name="connsiteX49" fmla="*/ 2367280 w 2932086"/>
              <a:gd name="connsiteY49" fmla="*/ 2238962 h 2932086"/>
              <a:gd name="connsiteX50" fmla="*/ 2352135 w 2932086"/>
              <a:gd name="connsiteY50" fmla="*/ 2258237 h 2932086"/>
              <a:gd name="connsiteX51" fmla="*/ 2398583 w 2932086"/>
              <a:gd name="connsiteY51" fmla="*/ 2292970 h 2932086"/>
              <a:gd name="connsiteX52" fmla="*/ 2484730 w 2932086"/>
              <a:gd name="connsiteY52" fmla="*/ 2371266 h 2932086"/>
              <a:gd name="connsiteX53" fmla="*/ 2518758 w 2932086"/>
              <a:gd name="connsiteY53" fmla="*/ 2333827 h 2932086"/>
              <a:gd name="connsiteX54" fmla="*/ 2808976 w 2932086"/>
              <a:gd name="connsiteY54" fmla="*/ 1707536 h 2932086"/>
              <a:gd name="connsiteX55" fmla="*/ 2810731 w 2932086"/>
              <a:gd name="connsiteY55" fmla="*/ 1694383 h 2932086"/>
              <a:gd name="connsiteX56" fmla="*/ 2716915 w 2932086"/>
              <a:gd name="connsiteY56" fmla="*/ 1694383 h 2932086"/>
              <a:gd name="connsiteX57" fmla="*/ 2716915 w 2932086"/>
              <a:gd name="connsiteY57" fmla="*/ 1755707 h 2932086"/>
              <a:gd name="connsiteX58" fmla="*/ 2705663 w 2932086"/>
              <a:gd name="connsiteY58" fmla="*/ 1766959 h 2932086"/>
              <a:gd name="connsiteX59" fmla="*/ 2655592 w 2932086"/>
              <a:gd name="connsiteY59" fmla="*/ 1766959 h 2932086"/>
              <a:gd name="connsiteX60" fmla="*/ 2644340 w 2932086"/>
              <a:gd name="connsiteY60" fmla="*/ 1755707 h 2932086"/>
              <a:gd name="connsiteX61" fmla="*/ 2644340 w 2932086"/>
              <a:gd name="connsiteY61" fmla="*/ 1694383 h 2932086"/>
              <a:gd name="connsiteX62" fmla="*/ 257542 w 2932086"/>
              <a:gd name="connsiteY62" fmla="*/ 1618432 h 2932086"/>
              <a:gd name="connsiteX63" fmla="*/ 237190 w 2932086"/>
              <a:gd name="connsiteY63" fmla="*/ 1694385 h 2932086"/>
              <a:gd name="connsiteX64" fmla="*/ 393116 w 2932086"/>
              <a:gd name="connsiteY64" fmla="*/ 1694385 h 2932086"/>
              <a:gd name="connsiteX65" fmla="*/ 393116 w 2932086"/>
              <a:gd name="connsiteY65" fmla="*/ 1618432 h 2932086"/>
              <a:gd name="connsiteX66" fmla="*/ 508238 w 2932086"/>
              <a:gd name="connsiteY66" fmla="*/ 1614324 h 2932086"/>
              <a:gd name="connsiteX67" fmla="*/ 498322 w 2932086"/>
              <a:gd name="connsiteY67" fmla="*/ 1618432 h 2932086"/>
              <a:gd name="connsiteX68" fmla="*/ 465691 w 2932086"/>
              <a:gd name="connsiteY68" fmla="*/ 1618432 h 2932086"/>
              <a:gd name="connsiteX69" fmla="*/ 465691 w 2932086"/>
              <a:gd name="connsiteY69" fmla="*/ 1694385 h 2932086"/>
              <a:gd name="connsiteX70" fmla="*/ 498322 w 2932086"/>
              <a:gd name="connsiteY70" fmla="*/ 1694385 h 2932086"/>
              <a:gd name="connsiteX71" fmla="*/ 508238 w 2932086"/>
              <a:gd name="connsiteY71" fmla="*/ 1698492 h 2932086"/>
              <a:gd name="connsiteX72" fmla="*/ 2579639 w 2932086"/>
              <a:gd name="connsiteY72" fmla="*/ 1577360 h 2932086"/>
              <a:gd name="connsiteX73" fmla="*/ 2579639 w 2932086"/>
              <a:gd name="connsiteY73" fmla="*/ 1621808 h 2932086"/>
              <a:gd name="connsiteX74" fmla="*/ 2644340 w 2932086"/>
              <a:gd name="connsiteY74" fmla="*/ 1621808 h 2932086"/>
              <a:gd name="connsiteX75" fmla="*/ 2644340 w 2932086"/>
              <a:gd name="connsiteY75" fmla="*/ 1577360 h 2932086"/>
              <a:gd name="connsiteX76" fmla="*/ 2825396 w 2932086"/>
              <a:gd name="connsiteY76" fmla="*/ 1576630 h 2932086"/>
              <a:gd name="connsiteX77" fmla="*/ 2823633 w 2932086"/>
              <a:gd name="connsiteY77" fmla="*/ 1577360 h 2932086"/>
              <a:gd name="connsiteX78" fmla="*/ 2716915 w 2932086"/>
              <a:gd name="connsiteY78" fmla="*/ 1577360 h 2932086"/>
              <a:gd name="connsiteX79" fmla="*/ 2716915 w 2932086"/>
              <a:gd name="connsiteY79" fmla="*/ 1621808 h 2932086"/>
              <a:gd name="connsiteX80" fmla="*/ 2820411 w 2932086"/>
              <a:gd name="connsiteY80" fmla="*/ 1621808 h 2932086"/>
              <a:gd name="connsiteX81" fmla="*/ 2824880 w 2932086"/>
              <a:gd name="connsiteY81" fmla="*/ 1588299 h 2932086"/>
              <a:gd name="connsiteX82" fmla="*/ 2507064 w 2932086"/>
              <a:gd name="connsiteY82" fmla="*/ 1558269 h 2932086"/>
              <a:gd name="connsiteX83" fmla="*/ 2488567 w 2932086"/>
              <a:gd name="connsiteY83" fmla="*/ 1591853 h 2932086"/>
              <a:gd name="connsiteX84" fmla="*/ 2468697 w 2932086"/>
              <a:gd name="connsiteY84" fmla="*/ 1597609 h 2932086"/>
              <a:gd name="connsiteX85" fmla="*/ 2459566 w 2932086"/>
              <a:gd name="connsiteY85" fmla="*/ 1592580 h 2932086"/>
              <a:gd name="connsiteX86" fmla="*/ 2459566 w 2932086"/>
              <a:gd name="connsiteY86" fmla="*/ 1621808 h 2932086"/>
              <a:gd name="connsiteX87" fmla="*/ 2507064 w 2932086"/>
              <a:gd name="connsiteY87" fmla="*/ 1621808 h 2932086"/>
              <a:gd name="connsiteX88" fmla="*/ 2551706 w 2932086"/>
              <a:gd name="connsiteY88" fmla="*/ 1477217 h 2932086"/>
              <a:gd name="connsiteX89" fmla="*/ 2536521 w 2932086"/>
              <a:gd name="connsiteY89" fmla="*/ 1504786 h 2932086"/>
              <a:gd name="connsiteX90" fmla="*/ 2579639 w 2932086"/>
              <a:gd name="connsiteY90" fmla="*/ 1504786 h 2932086"/>
              <a:gd name="connsiteX91" fmla="*/ 2644340 w 2932086"/>
              <a:gd name="connsiteY91" fmla="*/ 1504786 h 2932086"/>
              <a:gd name="connsiteX92" fmla="*/ 2644340 w 2932086"/>
              <a:gd name="connsiteY92" fmla="*/ 1477217 h 2932086"/>
              <a:gd name="connsiteX93" fmla="*/ 2829905 w 2932086"/>
              <a:gd name="connsiteY93" fmla="*/ 1474619 h 2932086"/>
              <a:gd name="connsiteX94" fmla="*/ 2823632 w 2932086"/>
              <a:gd name="connsiteY94" fmla="*/ 1477217 h 2932086"/>
              <a:gd name="connsiteX95" fmla="*/ 2716915 w 2932086"/>
              <a:gd name="connsiteY95" fmla="*/ 1477217 h 2932086"/>
              <a:gd name="connsiteX96" fmla="*/ 2716915 w 2932086"/>
              <a:gd name="connsiteY96" fmla="*/ 1504786 h 2932086"/>
              <a:gd name="connsiteX97" fmla="*/ 2823633 w 2932086"/>
              <a:gd name="connsiteY97" fmla="*/ 1504786 h 2932086"/>
              <a:gd name="connsiteX98" fmla="*/ 2828483 w 2932086"/>
              <a:gd name="connsiteY98" fmla="*/ 1506795 h 2932086"/>
              <a:gd name="connsiteX99" fmla="*/ 296435 w 2932086"/>
              <a:gd name="connsiteY99" fmla="*/ 1473280 h 2932086"/>
              <a:gd name="connsiteX100" fmla="*/ 276988 w 2932086"/>
              <a:gd name="connsiteY100" fmla="*/ 1545857 h 2932086"/>
              <a:gd name="connsiteX101" fmla="*/ 393116 w 2932086"/>
              <a:gd name="connsiteY101" fmla="*/ 1545857 h 2932086"/>
              <a:gd name="connsiteX102" fmla="*/ 393116 w 2932086"/>
              <a:gd name="connsiteY102" fmla="*/ 1473280 h 2932086"/>
              <a:gd name="connsiteX103" fmla="*/ 2108561 w 2932086"/>
              <a:gd name="connsiteY103" fmla="*/ 1266153 h 2932086"/>
              <a:gd name="connsiteX104" fmla="*/ 2218785 w 2932086"/>
              <a:gd name="connsiteY104" fmla="*/ 1376377 h 2932086"/>
              <a:gd name="connsiteX105" fmla="*/ 2108561 w 2932086"/>
              <a:gd name="connsiteY105" fmla="*/ 1486601 h 2932086"/>
              <a:gd name="connsiteX106" fmla="*/ 1998337 w 2932086"/>
              <a:gd name="connsiteY106" fmla="*/ 1376377 h 2932086"/>
              <a:gd name="connsiteX107" fmla="*/ 2108561 w 2932086"/>
              <a:gd name="connsiteY107" fmla="*/ 1266153 h 2932086"/>
              <a:gd name="connsiteX108" fmla="*/ 881619 w 2932086"/>
              <a:gd name="connsiteY108" fmla="*/ 1266153 h 2932086"/>
              <a:gd name="connsiteX109" fmla="*/ 991843 w 2932086"/>
              <a:gd name="connsiteY109" fmla="*/ 1376377 h 2932086"/>
              <a:gd name="connsiteX110" fmla="*/ 881619 w 2932086"/>
              <a:gd name="connsiteY110" fmla="*/ 1486601 h 2932086"/>
              <a:gd name="connsiteX111" fmla="*/ 771395 w 2932086"/>
              <a:gd name="connsiteY111" fmla="*/ 1376377 h 2932086"/>
              <a:gd name="connsiteX112" fmla="*/ 881619 w 2932086"/>
              <a:gd name="connsiteY112" fmla="*/ 1266153 h 2932086"/>
              <a:gd name="connsiteX113" fmla="*/ 2758081 w 2932086"/>
              <a:gd name="connsiteY113" fmla="*/ 1030662 h 2932086"/>
              <a:gd name="connsiteX114" fmla="*/ 2710206 w 2932086"/>
              <a:gd name="connsiteY114" fmla="*/ 1051967 h 2932086"/>
              <a:gd name="connsiteX115" fmla="*/ 2432539 w 2932086"/>
              <a:gd name="connsiteY115" fmla="*/ 1094197 h 2932086"/>
              <a:gd name="connsiteX116" fmla="*/ 2382115 w 2932086"/>
              <a:gd name="connsiteY116" fmla="*/ 1090459 h 2932086"/>
              <a:gd name="connsiteX117" fmla="*/ 2382894 w 2932086"/>
              <a:gd name="connsiteY117" fmla="*/ 1091893 h 2932086"/>
              <a:gd name="connsiteX118" fmla="*/ 2459566 w 2932086"/>
              <a:gd name="connsiteY118" fmla="*/ 1471665 h 2932086"/>
              <a:gd name="connsiteX119" fmla="*/ 2459566 w 2932086"/>
              <a:gd name="connsiteY119" fmla="*/ 1494074 h 2932086"/>
              <a:gd name="connsiteX120" fmla="*/ 2532089 w 2932086"/>
              <a:gd name="connsiteY120" fmla="*/ 1362400 h 2932086"/>
              <a:gd name="connsiteX121" fmla="*/ 2539319 w 2932086"/>
              <a:gd name="connsiteY121" fmla="*/ 1356617 h 2932086"/>
              <a:gd name="connsiteX122" fmla="*/ 2548520 w 2932086"/>
              <a:gd name="connsiteY122" fmla="*/ 1357640 h 2932086"/>
              <a:gd name="connsiteX123" fmla="*/ 2590900 w 2932086"/>
              <a:gd name="connsiteY123" fmla="*/ 1380982 h 2932086"/>
              <a:gd name="connsiteX124" fmla="*/ 2595660 w 2932086"/>
              <a:gd name="connsiteY124" fmla="*/ 1397413 h 2932086"/>
              <a:gd name="connsiteX125" fmla="*/ 2591678 w 2932086"/>
              <a:gd name="connsiteY125" fmla="*/ 1404642 h 2932086"/>
              <a:gd name="connsiteX126" fmla="*/ 2823632 w 2932086"/>
              <a:gd name="connsiteY126" fmla="*/ 1404642 h 2932086"/>
              <a:gd name="connsiteX127" fmla="*/ 2828026 w 2932086"/>
              <a:gd name="connsiteY127" fmla="*/ 1406462 h 2932086"/>
              <a:gd name="connsiteX128" fmla="*/ 2826306 w 2932086"/>
              <a:gd name="connsiteY128" fmla="*/ 1361078 h 2932086"/>
              <a:gd name="connsiteX129" fmla="*/ 2768950 w 2932086"/>
              <a:gd name="connsiteY129" fmla="*/ 1060359 h 2932086"/>
              <a:gd name="connsiteX130" fmla="*/ 181088 w 2932086"/>
              <a:gd name="connsiteY130" fmla="*/ 1011309 h 2932086"/>
              <a:gd name="connsiteX131" fmla="*/ 163135 w 2932086"/>
              <a:gd name="connsiteY131" fmla="*/ 1060359 h 2932086"/>
              <a:gd name="connsiteX132" fmla="*/ 101802 w 2932086"/>
              <a:gd name="connsiteY132" fmla="*/ 1466043 h 2932086"/>
              <a:gd name="connsiteX133" fmla="*/ 107206 w 2932086"/>
              <a:gd name="connsiteY133" fmla="*/ 1588299 h 2932086"/>
              <a:gd name="connsiteX134" fmla="*/ 122719 w 2932086"/>
              <a:gd name="connsiteY134" fmla="*/ 1704599 h 2932086"/>
              <a:gd name="connsiteX135" fmla="*/ 125482 w 2932086"/>
              <a:gd name="connsiteY135" fmla="*/ 1697928 h 2932086"/>
              <a:gd name="connsiteX136" fmla="*/ 134035 w 2932086"/>
              <a:gd name="connsiteY136" fmla="*/ 1694385 h 2932086"/>
              <a:gd name="connsiteX137" fmla="*/ 162055 w 2932086"/>
              <a:gd name="connsiteY137" fmla="*/ 1694385 h 2932086"/>
              <a:gd name="connsiteX138" fmla="*/ 182407 w 2932086"/>
              <a:gd name="connsiteY138" fmla="*/ 1618432 h 2932086"/>
              <a:gd name="connsiteX139" fmla="*/ 134035 w 2932086"/>
              <a:gd name="connsiteY139" fmla="*/ 1618432 h 2932086"/>
              <a:gd name="connsiteX140" fmla="*/ 121939 w 2932086"/>
              <a:gd name="connsiteY140" fmla="*/ 1606336 h 2932086"/>
              <a:gd name="connsiteX141" fmla="*/ 121939 w 2932086"/>
              <a:gd name="connsiteY141" fmla="*/ 1557954 h 2932086"/>
              <a:gd name="connsiteX142" fmla="*/ 134035 w 2932086"/>
              <a:gd name="connsiteY142" fmla="*/ 1545857 h 2932086"/>
              <a:gd name="connsiteX143" fmla="*/ 201853 w 2932086"/>
              <a:gd name="connsiteY143" fmla="*/ 1545857 h 2932086"/>
              <a:gd name="connsiteX144" fmla="*/ 221300 w 2932086"/>
              <a:gd name="connsiteY144" fmla="*/ 1473280 h 2932086"/>
              <a:gd name="connsiteX145" fmla="*/ 159914 w 2932086"/>
              <a:gd name="connsiteY145" fmla="*/ 1473280 h 2932086"/>
              <a:gd name="connsiteX146" fmla="*/ 147818 w 2932086"/>
              <a:gd name="connsiteY146" fmla="*/ 1461184 h 2932086"/>
              <a:gd name="connsiteX147" fmla="*/ 147818 w 2932086"/>
              <a:gd name="connsiteY147" fmla="*/ 1412801 h 2932086"/>
              <a:gd name="connsiteX148" fmla="*/ 159914 w 2932086"/>
              <a:gd name="connsiteY148" fmla="*/ 1400705 h 2932086"/>
              <a:gd name="connsiteX149" fmla="*/ 465690 w 2932086"/>
              <a:gd name="connsiteY149" fmla="*/ 1400705 h 2932086"/>
              <a:gd name="connsiteX150" fmla="*/ 465691 w 2932086"/>
              <a:gd name="connsiteY150" fmla="*/ 1545857 h 2932086"/>
              <a:gd name="connsiteX151" fmla="*/ 498322 w 2932086"/>
              <a:gd name="connsiteY151" fmla="*/ 1545857 h 2932086"/>
              <a:gd name="connsiteX152" fmla="*/ 508238 w 2932086"/>
              <a:gd name="connsiteY152" fmla="*/ 1549965 h 2932086"/>
              <a:gd name="connsiteX153" fmla="*/ 508238 w 2932086"/>
              <a:gd name="connsiteY153" fmla="*/ 1471665 h 2932086"/>
              <a:gd name="connsiteX154" fmla="*/ 584911 w 2932086"/>
              <a:gd name="connsiteY154" fmla="*/ 1091893 h 2932086"/>
              <a:gd name="connsiteX155" fmla="*/ 585689 w 2932086"/>
              <a:gd name="connsiteY155" fmla="*/ 1090459 h 2932086"/>
              <a:gd name="connsiteX156" fmla="*/ 535265 w 2932086"/>
              <a:gd name="connsiteY156" fmla="*/ 1094197 h 2932086"/>
              <a:gd name="connsiteX157" fmla="*/ 209648 w 2932086"/>
              <a:gd name="connsiteY157" fmla="*/ 1030629 h 2932086"/>
              <a:gd name="connsiteX158" fmla="*/ 1483902 w 2932086"/>
              <a:gd name="connsiteY158" fmla="*/ 593431 h 2932086"/>
              <a:gd name="connsiteX159" fmla="*/ 599798 w 2932086"/>
              <a:gd name="connsiteY159" fmla="*/ 1477535 h 2932086"/>
              <a:gd name="connsiteX160" fmla="*/ 599798 w 2932086"/>
              <a:gd name="connsiteY160" fmla="*/ 1945282 h 2932086"/>
              <a:gd name="connsiteX161" fmla="*/ 871705 w 2932086"/>
              <a:gd name="connsiteY161" fmla="*/ 2355495 h 2932086"/>
              <a:gd name="connsiteX162" fmla="*/ 881619 w 2932086"/>
              <a:gd name="connsiteY162" fmla="*/ 2358573 h 2932086"/>
              <a:gd name="connsiteX163" fmla="*/ 881619 w 2932086"/>
              <a:gd name="connsiteY163" fmla="*/ 2256753 h 2932086"/>
              <a:gd name="connsiteX164" fmla="*/ 1186419 w 2932086"/>
              <a:gd name="connsiteY164" fmla="*/ 1951953 h 2932086"/>
              <a:gd name="connsiteX165" fmla="*/ 1781387 w 2932086"/>
              <a:gd name="connsiteY165" fmla="*/ 1951953 h 2932086"/>
              <a:gd name="connsiteX166" fmla="*/ 2086187 w 2932086"/>
              <a:gd name="connsiteY166" fmla="*/ 2256753 h 2932086"/>
              <a:gd name="connsiteX167" fmla="*/ 2086187 w 2932086"/>
              <a:gd name="connsiteY167" fmla="*/ 2358572 h 2932086"/>
              <a:gd name="connsiteX168" fmla="*/ 2096099 w 2932086"/>
              <a:gd name="connsiteY168" fmla="*/ 2355495 h 2932086"/>
              <a:gd name="connsiteX169" fmla="*/ 2368006 w 2932086"/>
              <a:gd name="connsiteY169" fmla="*/ 1945282 h 2932086"/>
              <a:gd name="connsiteX170" fmla="*/ 2368006 w 2932086"/>
              <a:gd name="connsiteY170" fmla="*/ 1477535 h 2932086"/>
              <a:gd name="connsiteX171" fmla="*/ 1483902 w 2932086"/>
              <a:gd name="connsiteY171" fmla="*/ 593431 h 2932086"/>
              <a:gd name="connsiteX172" fmla="*/ 1466043 w 2932086"/>
              <a:gd name="connsiteY172" fmla="*/ 101802 h 2932086"/>
              <a:gd name="connsiteX173" fmla="*/ 266458 w 2932086"/>
              <a:gd name="connsiteY173" fmla="*/ 815765 h 2932086"/>
              <a:gd name="connsiteX174" fmla="*/ 249072 w 2932086"/>
              <a:gd name="connsiteY174" fmla="*/ 851857 h 2932086"/>
              <a:gd name="connsiteX175" fmla="*/ 257598 w 2932086"/>
              <a:gd name="connsiteY175" fmla="*/ 848063 h 2932086"/>
              <a:gd name="connsiteX176" fmla="*/ 535265 w 2932086"/>
              <a:gd name="connsiteY176" fmla="*/ 805833 h 2932086"/>
              <a:gd name="connsiteX177" fmla="*/ 615310 w 2932086"/>
              <a:gd name="connsiteY177" fmla="*/ 811767 h 2932086"/>
              <a:gd name="connsiteX178" fmla="*/ 616364 w 2932086"/>
              <a:gd name="connsiteY178" fmla="*/ 720445 h 2932086"/>
              <a:gd name="connsiteX179" fmla="*/ 1033053 w 2932086"/>
              <a:gd name="connsiteY179" fmla="*/ 253321 h 2932086"/>
              <a:gd name="connsiteX180" fmla="*/ 1266148 w 2932086"/>
              <a:gd name="connsiteY180" fmla="*/ 199069 h 2932086"/>
              <a:gd name="connsiteX181" fmla="*/ 1481951 w 2932086"/>
              <a:gd name="connsiteY181" fmla="*/ 218588 h 2932086"/>
              <a:gd name="connsiteX182" fmla="*/ 1483051 w 2932086"/>
              <a:gd name="connsiteY182" fmla="*/ 219002 h 2932086"/>
              <a:gd name="connsiteX183" fmla="*/ 1427945 w 2932086"/>
              <a:gd name="connsiteY183" fmla="*/ 227325 h 2932086"/>
              <a:gd name="connsiteX184" fmla="*/ 1310712 w 2932086"/>
              <a:gd name="connsiteY184" fmla="*/ 264075 h 2932086"/>
              <a:gd name="connsiteX185" fmla="*/ 909473 w 2932086"/>
              <a:gd name="connsiteY185" fmla="*/ 661333 h 2932086"/>
              <a:gd name="connsiteX186" fmla="*/ 902667 w 2932086"/>
              <a:gd name="connsiteY186" fmla="*/ 692111 h 2932086"/>
              <a:gd name="connsiteX187" fmla="*/ 938400 w 2932086"/>
              <a:gd name="connsiteY187" fmla="*/ 662629 h 2932086"/>
              <a:gd name="connsiteX188" fmla="*/ 1483902 w 2932086"/>
              <a:gd name="connsiteY188" fmla="*/ 496001 h 2932086"/>
              <a:gd name="connsiteX189" fmla="*/ 2029405 w 2932086"/>
              <a:gd name="connsiteY189" fmla="*/ 662629 h 2932086"/>
              <a:gd name="connsiteX190" fmla="*/ 2141912 w 2932086"/>
              <a:gd name="connsiteY190" fmla="*/ 755456 h 2932086"/>
              <a:gd name="connsiteX191" fmla="*/ 2141960 w 2932086"/>
              <a:gd name="connsiteY191" fmla="*/ 742870 h 2932086"/>
              <a:gd name="connsiteX192" fmla="*/ 1723890 w 2932086"/>
              <a:gd name="connsiteY192" fmla="*/ 264075 h 2932086"/>
              <a:gd name="connsiteX193" fmla="*/ 1606658 w 2932086"/>
              <a:gd name="connsiteY193" fmla="*/ 227325 h 2932086"/>
              <a:gd name="connsiteX194" fmla="*/ 1551552 w 2932086"/>
              <a:gd name="connsiteY194" fmla="*/ 219002 h 2932086"/>
              <a:gd name="connsiteX195" fmla="*/ 1552652 w 2932086"/>
              <a:gd name="connsiteY195" fmla="*/ 218587 h 2932086"/>
              <a:gd name="connsiteX196" fmla="*/ 1768455 w 2932086"/>
              <a:gd name="connsiteY196" fmla="*/ 199069 h 2932086"/>
              <a:gd name="connsiteX197" fmla="*/ 2001550 w 2932086"/>
              <a:gd name="connsiteY197" fmla="*/ 253321 h 2932086"/>
              <a:gd name="connsiteX198" fmla="*/ 2418238 w 2932086"/>
              <a:gd name="connsiteY198" fmla="*/ 720445 h 2932086"/>
              <a:gd name="connsiteX199" fmla="*/ 2419236 w 2932086"/>
              <a:gd name="connsiteY199" fmla="*/ 806819 h 2932086"/>
              <a:gd name="connsiteX200" fmla="*/ 2432539 w 2932086"/>
              <a:gd name="connsiteY200" fmla="*/ 805833 h 2932086"/>
              <a:gd name="connsiteX201" fmla="*/ 2652090 w 2932086"/>
              <a:gd name="connsiteY201" fmla="*/ 830457 h 2932086"/>
              <a:gd name="connsiteX202" fmla="*/ 2676227 w 2932086"/>
              <a:gd name="connsiteY202" fmla="*/ 837769 h 2932086"/>
              <a:gd name="connsiteX203" fmla="*/ 2665627 w 2932086"/>
              <a:gd name="connsiteY203" fmla="*/ 815765 h 2932086"/>
              <a:gd name="connsiteX204" fmla="*/ 1466043 w 2932086"/>
              <a:gd name="connsiteY204" fmla="*/ 101802 h 2932086"/>
              <a:gd name="connsiteX205" fmla="*/ 1466043 w 2932086"/>
              <a:gd name="connsiteY205" fmla="*/ 0 h 2932086"/>
              <a:gd name="connsiteX206" fmla="*/ 2932086 w 2932086"/>
              <a:gd name="connsiteY206" fmla="*/ 1466043 h 2932086"/>
              <a:gd name="connsiteX207" fmla="*/ 1466043 w 2932086"/>
              <a:gd name="connsiteY207" fmla="*/ 2932086 h 2932086"/>
              <a:gd name="connsiteX208" fmla="*/ 0 w 2932086"/>
              <a:gd name="connsiteY208" fmla="*/ 1466043 h 2932086"/>
              <a:gd name="connsiteX209" fmla="*/ 1466043 w 2932086"/>
              <a:gd name="connsiteY209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</a:cxnLst>
            <a:rect l="l" t="t" r="r" b="b"/>
            <a:pathLst>
              <a:path w="2932086" h="2932086">
                <a:moveTo>
                  <a:pt x="668427" y="2319056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60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5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283677" y="2334024"/>
                </a:lnTo>
                <a:lnTo>
                  <a:pt x="2262924" y="2353809"/>
                </a:lnTo>
                <a:cubicBezTo>
                  <a:pt x="2222893" y="2386846"/>
                  <a:pt x="2178023" y="2414229"/>
                  <a:pt x="2129537" y="2434737"/>
                </a:cubicBezTo>
                <a:lnTo>
                  <a:pt x="2074244" y="2451901"/>
                </a:lnTo>
                <a:lnTo>
                  <a:pt x="2072921" y="2458452"/>
                </a:lnTo>
                <a:cubicBezTo>
                  <a:pt x="2047294" y="2519040"/>
                  <a:pt x="1987300" y="2561553"/>
                  <a:pt x="1917377" y="2561553"/>
                </a:cubicBezTo>
                <a:lnTo>
                  <a:pt x="1050429" y="2561553"/>
                </a:lnTo>
                <a:cubicBezTo>
                  <a:pt x="980506" y="2561553"/>
                  <a:pt x="920512" y="2519040"/>
                  <a:pt x="894885" y="2458452"/>
                </a:cubicBezTo>
                <a:lnTo>
                  <a:pt x="893563" y="2451902"/>
                </a:lnTo>
                <a:lnTo>
                  <a:pt x="838266" y="2434737"/>
                </a:lnTo>
                <a:cubicBezTo>
                  <a:pt x="789781" y="2414229"/>
                  <a:pt x="744911" y="2386846"/>
                  <a:pt x="704880" y="2353809"/>
                </a:cubicBezTo>
                <a:close/>
                <a:moveTo>
                  <a:pt x="1766721" y="2243139"/>
                </a:moveTo>
                <a:cubicBezTo>
                  <a:pt x="1835776" y="2243139"/>
                  <a:pt x="1891756" y="2277680"/>
                  <a:pt x="1891756" y="2320288"/>
                </a:cubicBezTo>
                <a:cubicBezTo>
                  <a:pt x="1891756" y="2362896"/>
                  <a:pt x="1835776" y="2397437"/>
                  <a:pt x="1766721" y="2397437"/>
                </a:cubicBezTo>
                <a:cubicBezTo>
                  <a:pt x="1697666" y="2397437"/>
                  <a:pt x="1641686" y="2362896"/>
                  <a:pt x="1641686" y="2320288"/>
                </a:cubicBezTo>
                <a:cubicBezTo>
                  <a:pt x="1641686" y="2277680"/>
                  <a:pt x="1697666" y="2243139"/>
                  <a:pt x="1766721" y="2243139"/>
                </a:cubicBezTo>
                <a:close/>
                <a:moveTo>
                  <a:pt x="1197126" y="2243139"/>
                </a:moveTo>
                <a:cubicBezTo>
                  <a:pt x="1266181" y="2243139"/>
                  <a:pt x="1322161" y="2277680"/>
                  <a:pt x="1322161" y="2320288"/>
                </a:cubicBezTo>
                <a:cubicBezTo>
                  <a:pt x="1322161" y="2362896"/>
                  <a:pt x="1266181" y="2397437"/>
                  <a:pt x="1197126" y="2397437"/>
                </a:cubicBezTo>
                <a:cubicBezTo>
                  <a:pt x="1128071" y="2397437"/>
                  <a:pt x="1072091" y="2362896"/>
                  <a:pt x="1072091" y="2320288"/>
                </a:cubicBezTo>
                <a:cubicBezTo>
                  <a:pt x="1072091" y="2277680"/>
                  <a:pt x="1128071" y="2243139"/>
                  <a:pt x="1197126" y="2243139"/>
                </a:cubicBezTo>
                <a:close/>
                <a:moveTo>
                  <a:pt x="1190516" y="2027737"/>
                </a:moveTo>
                <a:cubicBezTo>
                  <a:pt x="1064172" y="2027737"/>
                  <a:pt x="961750" y="2130159"/>
                  <a:pt x="961750" y="2256503"/>
                </a:cubicBezTo>
                <a:lnTo>
                  <a:pt x="961750" y="2358569"/>
                </a:lnTo>
                <a:cubicBezTo>
                  <a:pt x="961750" y="2428543"/>
                  <a:pt x="1018476" y="2485269"/>
                  <a:pt x="1088450" y="2485269"/>
                </a:cubicBezTo>
                <a:lnTo>
                  <a:pt x="1879356" y="2485269"/>
                </a:lnTo>
                <a:cubicBezTo>
                  <a:pt x="1949330" y="2485269"/>
                  <a:pt x="2006056" y="2428543"/>
                  <a:pt x="2006056" y="2358569"/>
                </a:cubicBezTo>
                <a:lnTo>
                  <a:pt x="2006056" y="2256503"/>
                </a:lnTo>
                <a:cubicBezTo>
                  <a:pt x="2006056" y="2130159"/>
                  <a:pt x="1903634" y="2027737"/>
                  <a:pt x="1777290" y="2027737"/>
                </a:cubicBezTo>
                <a:close/>
                <a:moveTo>
                  <a:pt x="508238" y="1762852"/>
                </a:moveTo>
                <a:lnTo>
                  <a:pt x="498322" y="1766959"/>
                </a:lnTo>
                <a:lnTo>
                  <a:pt x="136429" y="1766959"/>
                </a:lnTo>
                <a:lnTo>
                  <a:pt x="149056" y="1823295"/>
                </a:lnTo>
                <a:cubicBezTo>
                  <a:pt x="200412" y="2013071"/>
                  <a:pt x="291693" y="2186439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602450" y="2241414"/>
                </a:lnTo>
                <a:lnTo>
                  <a:pt x="600524" y="2238962"/>
                </a:lnTo>
                <a:cubicBezTo>
                  <a:pt x="542260" y="2152719"/>
                  <a:pt x="508238" y="2048752"/>
                  <a:pt x="508238" y="1936840"/>
                </a:cubicBezTo>
                <a:close/>
                <a:moveTo>
                  <a:pt x="2459566" y="1694383"/>
                </a:moveTo>
                <a:lnTo>
                  <a:pt x="2459565" y="1936840"/>
                </a:lnTo>
                <a:cubicBezTo>
                  <a:pt x="2459565" y="2048752"/>
                  <a:pt x="2425544" y="2152719"/>
                  <a:pt x="2367280" y="2238962"/>
                </a:cubicBezTo>
                <a:lnTo>
                  <a:pt x="2352135" y="2258237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664721" y="2156961"/>
                  <a:pt x="2766973" y="1942685"/>
                  <a:pt x="2808976" y="1707536"/>
                </a:cubicBezTo>
                <a:lnTo>
                  <a:pt x="2810731" y="1694383"/>
                </a:lnTo>
                <a:lnTo>
                  <a:pt x="2716915" y="1694383"/>
                </a:lnTo>
                <a:lnTo>
                  <a:pt x="2716915" y="1755707"/>
                </a:lnTo>
                <a:cubicBezTo>
                  <a:pt x="2716915" y="1761922"/>
                  <a:pt x="2711877" y="1766959"/>
                  <a:pt x="2705663" y="1766959"/>
                </a:cubicBezTo>
                <a:lnTo>
                  <a:pt x="2655592" y="1766959"/>
                </a:lnTo>
                <a:cubicBezTo>
                  <a:pt x="2649377" y="1766959"/>
                  <a:pt x="2644340" y="1761922"/>
                  <a:pt x="2644340" y="1755707"/>
                </a:cubicBezTo>
                <a:lnTo>
                  <a:pt x="2644340" y="1694383"/>
                </a:lnTo>
                <a:close/>
                <a:moveTo>
                  <a:pt x="257542" y="1618432"/>
                </a:moveTo>
                <a:lnTo>
                  <a:pt x="237190" y="1694385"/>
                </a:lnTo>
                <a:lnTo>
                  <a:pt x="393116" y="1694385"/>
                </a:lnTo>
                <a:lnTo>
                  <a:pt x="393116" y="1618432"/>
                </a:lnTo>
                <a:close/>
                <a:moveTo>
                  <a:pt x="508238" y="1614324"/>
                </a:moveTo>
                <a:lnTo>
                  <a:pt x="498322" y="1618432"/>
                </a:lnTo>
                <a:lnTo>
                  <a:pt x="465691" y="1618432"/>
                </a:lnTo>
                <a:lnTo>
                  <a:pt x="465691" y="1694385"/>
                </a:lnTo>
                <a:lnTo>
                  <a:pt x="498322" y="1694385"/>
                </a:lnTo>
                <a:lnTo>
                  <a:pt x="508238" y="1698492"/>
                </a:lnTo>
                <a:close/>
                <a:moveTo>
                  <a:pt x="2579639" y="1577360"/>
                </a:moveTo>
                <a:lnTo>
                  <a:pt x="2579639" y="1621808"/>
                </a:lnTo>
                <a:lnTo>
                  <a:pt x="2644340" y="1621808"/>
                </a:lnTo>
                <a:lnTo>
                  <a:pt x="2644340" y="1577360"/>
                </a:lnTo>
                <a:close/>
                <a:moveTo>
                  <a:pt x="2825396" y="1576630"/>
                </a:moveTo>
                <a:lnTo>
                  <a:pt x="2823633" y="1577360"/>
                </a:lnTo>
                <a:lnTo>
                  <a:pt x="2716915" y="1577360"/>
                </a:lnTo>
                <a:lnTo>
                  <a:pt x="2716915" y="1621808"/>
                </a:lnTo>
                <a:lnTo>
                  <a:pt x="2820411" y="1621808"/>
                </a:lnTo>
                <a:lnTo>
                  <a:pt x="2824880" y="1588299"/>
                </a:lnTo>
                <a:close/>
                <a:moveTo>
                  <a:pt x="2507064" y="1558269"/>
                </a:moveTo>
                <a:lnTo>
                  <a:pt x="2488567" y="1591853"/>
                </a:lnTo>
                <a:cubicBezTo>
                  <a:pt x="2484669" y="1598930"/>
                  <a:pt x="2475773" y="1601507"/>
                  <a:pt x="2468697" y="1597609"/>
                </a:cubicBezTo>
                <a:lnTo>
                  <a:pt x="2459566" y="1592580"/>
                </a:lnTo>
                <a:lnTo>
                  <a:pt x="2459566" y="1621808"/>
                </a:lnTo>
                <a:lnTo>
                  <a:pt x="2507064" y="1621808"/>
                </a:lnTo>
                <a:close/>
                <a:moveTo>
                  <a:pt x="2551706" y="1477217"/>
                </a:moveTo>
                <a:lnTo>
                  <a:pt x="2536521" y="1504786"/>
                </a:lnTo>
                <a:lnTo>
                  <a:pt x="2579639" y="1504786"/>
                </a:lnTo>
                <a:lnTo>
                  <a:pt x="2644340" y="1504786"/>
                </a:lnTo>
                <a:lnTo>
                  <a:pt x="2644340" y="1477217"/>
                </a:lnTo>
                <a:close/>
                <a:moveTo>
                  <a:pt x="2829905" y="1474619"/>
                </a:moveTo>
                <a:lnTo>
                  <a:pt x="2823632" y="1477217"/>
                </a:lnTo>
                <a:lnTo>
                  <a:pt x="2716915" y="1477217"/>
                </a:lnTo>
                <a:lnTo>
                  <a:pt x="2716915" y="1504786"/>
                </a:lnTo>
                <a:lnTo>
                  <a:pt x="2823633" y="1504786"/>
                </a:lnTo>
                <a:lnTo>
                  <a:pt x="2828483" y="1506795"/>
                </a:lnTo>
                <a:close/>
                <a:moveTo>
                  <a:pt x="296435" y="1473280"/>
                </a:moveTo>
                <a:lnTo>
                  <a:pt x="276988" y="1545857"/>
                </a:lnTo>
                <a:lnTo>
                  <a:pt x="393116" y="1545857"/>
                </a:lnTo>
                <a:lnTo>
                  <a:pt x="393116" y="1473280"/>
                </a:lnTo>
                <a:close/>
                <a:moveTo>
                  <a:pt x="2108561" y="1266153"/>
                </a:moveTo>
                <a:cubicBezTo>
                  <a:pt x="2169436" y="1266153"/>
                  <a:pt x="2218785" y="1315502"/>
                  <a:pt x="2218785" y="1376377"/>
                </a:cubicBezTo>
                <a:cubicBezTo>
                  <a:pt x="2218785" y="1437252"/>
                  <a:pt x="2169436" y="1486601"/>
                  <a:pt x="2108561" y="1486601"/>
                </a:cubicBezTo>
                <a:cubicBezTo>
                  <a:pt x="2047686" y="1486601"/>
                  <a:pt x="1998337" y="1437252"/>
                  <a:pt x="1998337" y="1376377"/>
                </a:cubicBezTo>
                <a:cubicBezTo>
                  <a:pt x="1998337" y="1315502"/>
                  <a:pt x="2047686" y="1266153"/>
                  <a:pt x="2108561" y="1266153"/>
                </a:cubicBezTo>
                <a:close/>
                <a:moveTo>
                  <a:pt x="881619" y="1266153"/>
                </a:moveTo>
                <a:cubicBezTo>
                  <a:pt x="942494" y="1266153"/>
                  <a:pt x="991843" y="1315502"/>
                  <a:pt x="991843" y="1376377"/>
                </a:cubicBezTo>
                <a:cubicBezTo>
                  <a:pt x="991843" y="1437252"/>
                  <a:pt x="942494" y="1486601"/>
                  <a:pt x="881619" y="1486601"/>
                </a:cubicBezTo>
                <a:cubicBezTo>
                  <a:pt x="820744" y="1486601"/>
                  <a:pt x="771395" y="1437252"/>
                  <a:pt x="771395" y="1376377"/>
                </a:cubicBezTo>
                <a:cubicBezTo>
                  <a:pt x="771395" y="1315502"/>
                  <a:pt x="820744" y="1266153"/>
                  <a:pt x="881619" y="1266153"/>
                </a:cubicBezTo>
                <a:close/>
                <a:moveTo>
                  <a:pt x="2758081" y="1030662"/>
                </a:moveTo>
                <a:lnTo>
                  <a:pt x="2710206" y="1051967"/>
                </a:lnTo>
                <a:cubicBezTo>
                  <a:pt x="2639145" y="1078059"/>
                  <a:pt x="2540975" y="1094197"/>
                  <a:pt x="2432539" y="1094197"/>
                </a:cubicBezTo>
                <a:lnTo>
                  <a:pt x="2382115" y="1090459"/>
                </a:lnTo>
                <a:lnTo>
                  <a:pt x="2382894" y="1091893"/>
                </a:lnTo>
                <a:cubicBezTo>
                  <a:pt x="2432265" y="1208620"/>
                  <a:pt x="2459566" y="1336954"/>
                  <a:pt x="2459566" y="1471665"/>
                </a:cubicBezTo>
                <a:lnTo>
                  <a:pt x="2459566" y="1494074"/>
                </a:lnTo>
                <a:lnTo>
                  <a:pt x="2532089" y="1362400"/>
                </a:lnTo>
                <a:cubicBezTo>
                  <a:pt x="2533701" y="1359474"/>
                  <a:pt x="2536346" y="1357478"/>
                  <a:pt x="2539319" y="1356617"/>
                </a:cubicBezTo>
                <a:cubicBezTo>
                  <a:pt x="2542292" y="1355756"/>
                  <a:pt x="2545594" y="1356029"/>
                  <a:pt x="2548520" y="1357640"/>
                </a:cubicBezTo>
                <a:lnTo>
                  <a:pt x="2590900" y="1380982"/>
                </a:lnTo>
                <a:cubicBezTo>
                  <a:pt x="2596751" y="1384204"/>
                  <a:pt x="2598882" y="1391561"/>
                  <a:pt x="2595660" y="1397413"/>
                </a:cubicBezTo>
                <a:lnTo>
                  <a:pt x="2591678" y="1404642"/>
                </a:lnTo>
                <a:lnTo>
                  <a:pt x="2823632" y="1404642"/>
                </a:lnTo>
                <a:lnTo>
                  <a:pt x="2828026" y="1406462"/>
                </a:lnTo>
                <a:lnTo>
                  <a:pt x="2826306" y="1361078"/>
                </a:lnTo>
                <a:cubicBezTo>
                  <a:pt x="2818398" y="1257150"/>
                  <a:pt x="2798846" y="1156476"/>
                  <a:pt x="2768950" y="1060359"/>
                </a:cubicBezTo>
                <a:close/>
                <a:moveTo>
                  <a:pt x="181088" y="1011309"/>
                </a:moveTo>
                <a:lnTo>
                  <a:pt x="163135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507248"/>
                  <a:pt x="103629" y="1548025"/>
                  <a:pt x="107206" y="1588299"/>
                </a:cubicBezTo>
                <a:lnTo>
                  <a:pt x="122719" y="1704599"/>
                </a:lnTo>
                <a:lnTo>
                  <a:pt x="125482" y="1697928"/>
                </a:lnTo>
                <a:cubicBezTo>
                  <a:pt x="127671" y="1695739"/>
                  <a:pt x="130695" y="1694385"/>
                  <a:pt x="134035" y="1694385"/>
                </a:cubicBezTo>
                <a:lnTo>
                  <a:pt x="162055" y="1694385"/>
                </a:lnTo>
                <a:lnTo>
                  <a:pt x="182407" y="1618432"/>
                </a:lnTo>
                <a:lnTo>
                  <a:pt x="134035" y="1618432"/>
                </a:lnTo>
                <a:cubicBezTo>
                  <a:pt x="127355" y="1618432"/>
                  <a:pt x="121939" y="1613016"/>
                  <a:pt x="121939" y="1606336"/>
                </a:cubicBezTo>
                <a:lnTo>
                  <a:pt x="121939" y="1557954"/>
                </a:lnTo>
                <a:cubicBezTo>
                  <a:pt x="121939" y="1551273"/>
                  <a:pt x="127355" y="1545857"/>
                  <a:pt x="134035" y="1545857"/>
                </a:cubicBezTo>
                <a:lnTo>
                  <a:pt x="201853" y="1545857"/>
                </a:lnTo>
                <a:lnTo>
                  <a:pt x="221300" y="1473280"/>
                </a:lnTo>
                <a:lnTo>
                  <a:pt x="159914" y="1473280"/>
                </a:lnTo>
                <a:cubicBezTo>
                  <a:pt x="153234" y="1473280"/>
                  <a:pt x="147818" y="1467864"/>
                  <a:pt x="147818" y="1461184"/>
                </a:cubicBezTo>
                <a:lnTo>
                  <a:pt x="147818" y="1412801"/>
                </a:lnTo>
                <a:cubicBezTo>
                  <a:pt x="147818" y="1406121"/>
                  <a:pt x="153234" y="1400705"/>
                  <a:pt x="159914" y="1400705"/>
                </a:cubicBezTo>
                <a:lnTo>
                  <a:pt x="465690" y="1400705"/>
                </a:lnTo>
                <a:lnTo>
                  <a:pt x="465691" y="1545857"/>
                </a:lnTo>
                <a:lnTo>
                  <a:pt x="498322" y="1545857"/>
                </a:lnTo>
                <a:lnTo>
                  <a:pt x="508238" y="1549965"/>
                </a:lnTo>
                <a:lnTo>
                  <a:pt x="508238" y="1471665"/>
                </a:lnTo>
                <a:cubicBezTo>
                  <a:pt x="508238" y="1336954"/>
                  <a:pt x="535539" y="1208620"/>
                  <a:pt x="584911" y="1091893"/>
                </a:cubicBezTo>
                <a:lnTo>
                  <a:pt x="585689" y="1090459"/>
                </a:lnTo>
                <a:lnTo>
                  <a:pt x="535265" y="1094197"/>
                </a:lnTo>
                <a:cubicBezTo>
                  <a:pt x="399720" y="1094197"/>
                  <a:pt x="280216" y="1068981"/>
                  <a:pt x="209648" y="1030629"/>
                </a:cubicBezTo>
                <a:close/>
                <a:moveTo>
                  <a:pt x="1483902" y="593431"/>
                </a:moveTo>
                <a:cubicBezTo>
                  <a:pt x="995625" y="593431"/>
                  <a:pt x="599798" y="989258"/>
                  <a:pt x="599798" y="1477535"/>
                </a:cubicBezTo>
                <a:lnTo>
                  <a:pt x="599798" y="1945282"/>
                </a:lnTo>
                <a:cubicBezTo>
                  <a:pt x="599798" y="2129690"/>
                  <a:pt x="711917" y="2287911"/>
                  <a:pt x="871705" y="2355495"/>
                </a:cubicBezTo>
                <a:lnTo>
                  <a:pt x="881619" y="2358573"/>
                </a:lnTo>
                <a:lnTo>
                  <a:pt x="881619" y="2256753"/>
                </a:lnTo>
                <a:cubicBezTo>
                  <a:pt x="881619" y="2088417"/>
                  <a:pt x="1018083" y="1951953"/>
                  <a:pt x="1186419" y="1951953"/>
                </a:cubicBezTo>
                <a:lnTo>
                  <a:pt x="1781387" y="1951953"/>
                </a:lnTo>
                <a:cubicBezTo>
                  <a:pt x="1949723" y="1951953"/>
                  <a:pt x="2086187" y="2088417"/>
                  <a:pt x="2086187" y="2256753"/>
                </a:cubicBezTo>
                <a:lnTo>
                  <a:pt x="2086187" y="2358572"/>
                </a:lnTo>
                <a:lnTo>
                  <a:pt x="2096099" y="2355495"/>
                </a:lnTo>
                <a:cubicBezTo>
                  <a:pt x="2255888" y="2287911"/>
                  <a:pt x="2368006" y="2129690"/>
                  <a:pt x="2368006" y="1945282"/>
                </a:cubicBezTo>
                <a:lnTo>
                  <a:pt x="2368006" y="1477535"/>
                </a:lnTo>
                <a:cubicBezTo>
                  <a:pt x="2368006" y="989258"/>
                  <a:pt x="1972179" y="593431"/>
                  <a:pt x="1483902" y="593431"/>
                </a:cubicBezTo>
                <a:close/>
                <a:moveTo>
                  <a:pt x="1466043" y="101802"/>
                </a:moveTo>
                <a:cubicBezTo>
                  <a:pt x="948047" y="101802"/>
                  <a:pt x="497479" y="390497"/>
                  <a:pt x="266458" y="815765"/>
                </a:cubicBezTo>
                <a:lnTo>
                  <a:pt x="249072" y="851857"/>
                </a:lnTo>
                <a:lnTo>
                  <a:pt x="257598" y="848063"/>
                </a:lnTo>
                <a:cubicBezTo>
                  <a:pt x="328659" y="821971"/>
                  <a:pt x="426830" y="805833"/>
                  <a:pt x="535265" y="805833"/>
                </a:cubicBezTo>
                <a:lnTo>
                  <a:pt x="615310" y="811767"/>
                </a:lnTo>
                <a:lnTo>
                  <a:pt x="616364" y="720445"/>
                </a:lnTo>
                <a:cubicBezTo>
                  <a:pt x="641224" y="533688"/>
                  <a:pt x="799184" y="346601"/>
                  <a:pt x="1033053" y="253321"/>
                </a:cubicBezTo>
                <a:cubicBezTo>
                  <a:pt x="1111009" y="222228"/>
                  <a:pt x="1190020" y="204501"/>
                  <a:pt x="1266148" y="199069"/>
                </a:cubicBezTo>
                <a:cubicBezTo>
                  <a:pt x="1342277" y="193638"/>
                  <a:pt x="1415524" y="200500"/>
                  <a:pt x="1481951" y="218588"/>
                </a:cubicBezTo>
                <a:lnTo>
                  <a:pt x="1483051" y="219002"/>
                </a:lnTo>
                <a:lnTo>
                  <a:pt x="1427945" y="227325"/>
                </a:lnTo>
                <a:cubicBezTo>
                  <a:pt x="1388932" y="236323"/>
                  <a:pt x="1349690" y="248528"/>
                  <a:pt x="1310712" y="264075"/>
                </a:cubicBezTo>
                <a:cubicBezTo>
                  <a:pt x="1106077" y="345695"/>
                  <a:pt x="959559" y="499136"/>
                  <a:pt x="909473" y="661333"/>
                </a:cubicBezTo>
                <a:lnTo>
                  <a:pt x="902667" y="692111"/>
                </a:lnTo>
                <a:lnTo>
                  <a:pt x="938400" y="662629"/>
                </a:lnTo>
                <a:cubicBezTo>
                  <a:pt x="1094116" y="557429"/>
                  <a:pt x="1281836" y="496001"/>
                  <a:pt x="1483902" y="496001"/>
                </a:cubicBezTo>
                <a:cubicBezTo>
                  <a:pt x="1685969" y="496001"/>
                  <a:pt x="1873688" y="557429"/>
                  <a:pt x="2029405" y="662629"/>
                </a:cubicBezTo>
                <a:lnTo>
                  <a:pt x="2141912" y="755456"/>
                </a:lnTo>
                <a:lnTo>
                  <a:pt x="2141960" y="742870"/>
                </a:lnTo>
                <a:cubicBezTo>
                  <a:pt x="2122269" y="552278"/>
                  <a:pt x="1962633" y="359299"/>
                  <a:pt x="1723890" y="264075"/>
                </a:cubicBezTo>
                <a:cubicBezTo>
                  <a:pt x="1684912" y="248528"/>
                  <a:pt x="1645670" y="236323"/>
                  <a:pt x="1606658" y="227325"/>
                </a:cubicBezTo>
                <a:lnTo>
                  <a:pt x="1551552" y="219002"/>
                </a:lnTo>
                <a:lnTo>
                  <a:pt x="1552652" y="218587"/>
                </a:lnTo>
                <a:cubicBezTo>
                  <a:pt x="1619079" y="200501"/>
                  <a:pt x="1692325" y="193638"/>
                  <a:pt x="1768455" y="199069"/>
                </a:cubicBezTo>
                <a:cubicBezTo>
                  <a:pt x="1844583" y="204501"/>
                  <a:pt x="1923594" y="222228"/>
                  <a:pt x="2001550" y="253321"/>
                </a:cubicBezTo>
                <a:cubicBezTo>
                  <a:pt x="2235420" y="346601"/>
                  <a:pt x="2393380" y="533688"/>
                  <a:pt x="2418238" y="720445"/>
                </a:cubicBezTo>
                <a:lnTo>
                  <a:pt x="2419236" y="806819"/>
                </a:lnTo>
                <a:lnTo>
                  <a:pt x="2432539" y="805833"/>
                </a:lnTo>
                <a:cubicBezTo>
                  <a:pt x="2513866" y="805833"/>
                  <a:pt x="2589418" y="814910"/>
                  <a:pt x="2652090" y="830457"/>
                </a:cubicBezTo>
                <a:lnTo>
                  <a:pt x="2676227" y="837769"/>
                </a:lnTo>
                <a:lnTo>
                  <a:pt x="2665627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D0793223-8BA7-4831-A252-47D2F79EBBDC}"/>
              </a:ext>
            </a:extLst>
          </p:cNvPr>
          <p:cNvSpPr/>
          <p:nvPr/>
        </p:nvSpPr>
        <p:spPr>
          <a:xfrm>
            <a:off x="3721547" y="3838932"/>
            <a:ext cx="2543580" cy="2543580"/>
          </a:xfrm>
          <a:custGeom>
            <a:avLst/>
            <a:gdLst>
              <a:gd name="connsiteX0" fmla="*/ 643176 w 2932086"/>
              <a:gd name="connsiteY0" fmla="*/ 2337938 h 2932086"/>
              <a:gd name="connsiteX1" fmla="*/ 598259 w 2932086"/>
              <a:gd name="connsiteY1" fmla="*/ 2371526 h 2932086"/>
              <a:gd name="connsiteX2" fmla="*/ 517261 w 2932086"/>
              <a:gd name="connsiteY2" fmla="*/ 2445142 h 2932086"/>
              <a:gd name="connsiteX3" fmla="*/ 598259 w 2932086"/>
              <a:gd name="connsiteY3" fmla="*/ 2518758 h 2932086"/>
              <a:gd name="connsiteX4" fmla="*/ 1466043 w 2932086"/>
              <a:gd name="connsiteY4" fmla="*/ 2830284 h 2932086"/>
              <a:gd name="connsiteX5" fmla="*/ 2333827 w 2932086"/>
              <a:gd name="connsiteY5" fmla="*/ 2518758 h 2932086"/>
              <a:gd name="connsiteX6" fmla="*/ 2414825 w 2932086"/>
              <a:gd name="connsiteY6" fmla="*/ 2445142 h 2932086"/>
              <a:gd name="connsiteX7" fmla="*/ 2333827 w 2932086"/>
              <a:gd name="connsiteY7" fmla="*/ 2371526 h 2932086"/>
              <a:gd name="connsiteX8" fmla="*/ 2304742 w 2932086"/>
              <a:gd name="connsiteY8" fmla="*/ 2349777 h 2932086"/>
              <a:gd name="connsiteX9" fmla="*/ 2245711 w 2932086"/>
              <a:gd name="connsiteY9" fmla="*/ 2408107 h 2932086"/>
              <a:gd name="connsiteX10" fmla="*/ 2127560 w 2932086"/>
              <a:gd name="connsiteY10" fmla="*/ 2476913 h 2932086"/>
              <a:gd name="connsiteX11" fmla="*/ 2072267 w 2932086"/>
              <a:gd name="connsiteY11" fmla="*/ 2494077 h 2932086"/>
              <a:gd name="connsiteX12" fmla="*/ 2070944 w 2932086"/>
              <a:gd name="connsiteY12" fmla="*/ 2500628 h 2932086"/>
              <a:gd name="connsiteX13" fmla="*/ 1915400 w 2932086"/>
              <a:gd name="connsiteY13" fmla="*/ 2603729 h 2932086"/>
              <a:gd name="connsiteX14" fmla="*/ 1048452 w 2932086"/>
              <a:gd name="connsiteY14" fmla="*/ 2603729 h 2932086"/>
              <a:gd name="connsiteX15" fmla="*/ 892908 w 2932086"/>
              <a:gd name="connsiteY15" fmla="*/ 2500628 h 2932086"/>
              <a:gd name="connsiteX16" fmla="*/ 891586 w 2932086"/>
              <a:gd name="connsiteY16" fmla="*/ 2494078 h 2932086"/>
              <a:gd name="connsiteX17" fmla="*/ 836289 w 2932086"/>
              <a:gd name="connsiteY17" fmla="*/ 2476913 h 2932086"/>
              <a:gd name="connsiteX18" fmla="*/ 646637 w 2932086"/>
              <a:gd name="connsiteY18" fmla="*/ 2342343 h 2932086"/>
              <a:gd name="connsiteX19" fmla="*/ 1764744 w 2932086"/>
              <a:gd name="connsiteY19" fmla="*/ 2285315 h 2932086"/>
              <a:gd name="connsiteX20" fmla="*/ 1889779 w 2932086"/>
              <a:gd name="connsiteY20" fmla="*/ 2362464 h 2932086"/>
              <a:gd name="connsiteX21" fmla="*/ 1764744 w 2932086"/>
              <a:gd name="connsiteY21" fmla="*/ 2439613 h 2932086"/>
              <a:gd name="connsiteX22" fmla="*/ 1639709 w 2932086"/>
              <a:gd name="connsiteY22" fmla="*/ 2362464 h 2932086"/>
              <a:gd name="connsiteX23" fmla="*/ 1764744 w 2932086"/>
              <a:gd name="connsiteY23" fmla="*/ 2285315 h 2932086"/>
              <a:gd name="connsiteX24" fmla="*/ 1195149 w 2932086"/>
              <a:gd name="connsiteY24" fmla="*/ 2285315 h 2932086"/>
              <a:gd name="connsiteX25" fmla="*/ 1320184 w 2932086"/>
              <a:gd name="connsiteY25" fmla="*/ 2362464 h 2932086"/>
              <a:gd name="connsiteX26" fmla="*/ 1195149 w 2932086"/>
              <a:gd name="connsiteY26" fmla="*/ 2439613 h 2932086"/>
              <a:gd name="connsiteX27" fmla="*/ 1070114 w 2932086"/>
              <a:gd name="connsiteY27" fmla="*/ 2362464 h 2932086"/>
              <a:gd name="connsiteX28" fmla="*/ 1195149 w 2932086"/>
              <a:gd name="connsiteY28" fmla="*/ 2285315 h 2932086"/>
              <a:gd name="connsiteX29" fmla="*/ 1188539 w 2932086"/>
              <a:gd name="connsiteY29" fmla="*/ 2069913 h 2932086"/>
              <a:gd name="connsiteX30" fmla="*/ 959773 w 2932086"/>
              <a:gd name="connsiteY30" fmla="*/ 2298679 h 2932086"/>
              <a:gd name="connsiteX31" fmla="*/ 959773 w 2932086"/>
              <a:gd name="connsiteY31" fmla="*/ 2400745 h 2932086"/>
              <a:gd name="connsiteX32" fmla="*/ 1086473 w 2932086"/>
              <a:gd name="connsiteY32" fmla="*/ 2527445 h 2932086"/>
              <a:gd name="connsiteX33" fmla="*/ 1877379 w 2932086"/>
              <a:gd name="connsiteY33" fmla="*/ 2527445 h 2932086"/>
              <a:gd name="connsiteX34" fmla="*/ 2004079 w 2932086"/>
              <a:gd name="connsiteY34" fmla="*/ 2400745 h 2932086"/>
              <a:gd name="connsiteX35" fmla="*/ 2004079 w 2932086"/>
              <a:gd name="connsiteY35" fmla="*/ 2298679 h 2932086"/>
              <a:gd name="connsiteX36" fmla="*/ 1775313 w 2932086"/>
              <a:gd name="connsiteY36" fmla="*/ 2069913 h 2932086"/>
              <a:gd name="connsiteX37" fmla="*/ 2106584 w 2932086"/>
              <a:gd name="connsiteY37" fmla="*/ 1308329 h 2932086"/>
              <a:gd name="connsiteX38" fmla="*/ 1996360 w 2932086"/>
              <a:gd name="connsiteY38" fmla="*/ 1418553 h 2932086"/>
              <a:gd name="connsiteX39" fmla="*/ 2106584 w 2932086"/>
              <a:gd name="connsiteY39" fmla="*/ 1528777 h 2932086"/>
              <a:gd name="connsiteX40" fmla="*/ 2216808 w 2932086"/>
              <a:gd name="connsiteY40" fmla="*/ 1418553 h 2932086"/>
              <a:gd name="connsiteX41" fmla="*/ 2106584 w 2932086"/>
              <a:gd name="connsiteY41" fmla="*/ 1308329 h 2932086"/>
              <a:gd name="connsiteX42" fmla="*/ 879642 w 2932086"/>
              <a:gd name="connsiteY42" fmla="*/ 1308329 h 2932086"/>
              <a:gd name="connsiteX43" fmla="*/ 769418 w 2932086"/>
              <a:gd name="connsiteY43" fmla="*/ 1418553 h 2932086"/>
              <a:gd name="connsiteX44" fmla="*/ 879642 w 2932086"/>
              <a:gd name="connsiteY44" fmla="*/ 1528777 h 2932086"/>
              <a:gd name="connsiteX45" fmla="*/ 989866 w 2932086"/>
              <a:gd name="connsiteY45" fmla="*/ 1418553 h 2932086"/>
              <a:gd name="connsiteX46" fmla="*/ 879642 w 2932086"/>
              <a:gd name="connsiteY46" fmla="*/ 1308329 h 2932086"/>
              <a:gd name="connsiteX47" fmla="*/ 2769784 w 2932086"/>
              <a:gd name="connsiteY47" fmla="*/ 1063601 h 2932086"/>
              <a:gd name="connsiteX48" fmla="*/ 2756179 w 2932086"/>
              <a:gd name="connsiteY48" fmla="*/ 1072805 h 2932086"/>
              <a:gd name="connsiteX49" fmla="*/ 2430562 w 2932086"/>
              <a:gd name="connsiteY49" fmla="*/ 1136373 h 2932086"/>
              <a:gd name="connsiteX50" fmla="*/ 2380138 w 2932086"/>
              <a:gd name="connsiteY50" fmla="*/ 1132635 h 2932086"/>
              <a:gd name="connsiteX51" fmla="*/ 2380917 w 2932086"/>
              <a:gd name="connsiteY51" fmla="*/ 1134069 h 2932086"/>
              <a:gd name="connsiteX52" fmla="*/ 2400363 w 2932086"/>
              <a:gd name="connsiteY52" fmla="*/ 1196714 h 2932086"/>
              <a:gd name="connsiteX53" fmla="*/ 2401343 w 2932086"/>
              <a:gd name="connsiteY53" fmla="*/ 1198813 h 2932086"/>
              <a:gd name="connsiteX54" fmla="*/ 2469018 w 2932086"/>
              <a:gd name="connsiteY54" fmla="*/ 1556564 h 2932086"/>
              <a:gd name="connsiteX55" fmla="*/ 2469017 w 2932086"/>
              <a:gd name="connsiteY55" fmla="*/ 2021739 h 2932086"/>
              <a:gd name="connsiteX56" fmla="*/ 2465838 w 2932086"/>
              <a:gd name="connsiteY56" fmla="*/ 2053274 h 2932086"/>
              <a:gd name="connsiteX57" fmla="*/ 2451863 w 2932086"/>
              <a:gd name="connsiteY57" fmla="*/ 2054683 h 2932086"/>
              <a:gd name="connsiteX58" fmla="*/ 2451362 w 2932086"/>
              <a:gd name="connsiteY58" fmla="*/ 2061308 h 2932086"/>
              <a:gd name="connsiteX59" fmla="*/ 2412525 w 2932086"/>
              <a:gd name="connsiteY59" fmla="*/ 2195391 h 2932086"/>
              <a:gd name="connsiteX60" fmla="*/ 2367860 w 2932086"/>
              <a:gd name="connsiteY60" fmla="*/ 2269996 h 2932086"/>
              <a:gd name="connsiteX61" fmla="*/ 2398583 w 2932086"/>
              <a:gd name="connsiteY61" fmla="*/ 2292970 h 2932086"/>
              <a:gd name="connsiteX62" fmla="*/ 2484730 w 2932086"/>
              <a:gd name="connsiteY62" fmla="*/ 2371266 h 2932086"/>
              <a:gd name="connsiteX63" fmla="*/ 2518758 w 2932086"/>
              <a:gd name="connsiteY63" fmla="*/ 2333827 h 2932086"/>
              <a:gd name="connsiteX64" fmla="*/ 2830284 w 2932086"/>
              <a:gd name="connsiteY64" fmla="*/ 1466043 h 2932086"/>
              <a:gd name="connsiteX65" fmla="*/ 2802568 w 2932086"/>
              <a:gd name="connsiteY65" fmla="*/ 1191101 h 2932086"/>
              <a:gd name="connsiteX66" fmla="*/ 168730 w 2932086"/>
              <a:gd name="connsiteY66" fmla="*/ 1045076 h 2932086"/>
              <a:gd name="connsiteX67" fmla="*/ 163136 w 2932086"/>
              <a:gd name="connsiteY67" fmla="*/ 1060359 h 2932086"/>
              <a:gd name="connsiteX68" fmla="*/ 101802 w 2932086"/>
              <a:gd name="connsiteY68" fmla="*/ 1466043 h 2932086"/>
              <a:gd name="connsiteX69" fmla="*/ 413329 w 2932086"/>
              <a:gd name="connsiteY69" fmla="*/ 2333827 h 2932086"/>
              <a:gd name="connsiteX70" fmla="*/ 447356 w 2932086"/>
              <a:gd name="connsiteY70" fmla="*/ 2371267 h 2932086"/>
              <a:gd name="connsiteX71" fmla="*/ 533504 w 2932086"/>
              <a:gd name="connsiteY71" fmla="*/ 2292970 h 2932086"/>
              <a:gd name="connsiteX72" fmla="*/ 583751 w 2932086"/>
              <a:gd name="connsiteY72" fmla="*/ 2255397 h 2932086"/>
              <a:gd name="connsiteX73" fmla="*/ 559547 w 2932086"/>
              <a:gd name="connsiteY73" fmla="*/ 2213285 h 2932086"/>
              <a:gd name="connsiteX74" fmla="*/ 506261 w 2932086"/>
              <a:gd name="connsiteY74" fmla="*/ 1979016 h 2932086"/>
              <a:gd name="connsiteX75" fmla="*/ 506261 w 2932086"/>
              <a:gd name="connsiteY75" fmla="*/ 1513841 h 2932086"/>
              <a:gd name="connsiteX76" fmla="*/ 582934 w 2932086"/>
              <a:gd name="connsiteY76" fmla="*/ 1134069 h 2932086"/>
              <a:gd name="connsiteX77" fmla="*/ 583712 w 2932086"/>
              <a:gd name="connsiteY77" fmla="*/ 1132635 h 2932086"/>
              <a:gd name="connsiteX78" fmla="*/ 533288 w 2932086"/>
              <a:gd name="connsiteY78" fmla="*/ 1136373 h 2932086"/>
              <a:gd name="connsiteX79" fmla="*/ 171467 w 2932086"/>
              <a:gd name="connsiteY79" fmla="*/ 1048313 h 2932086"/>
              <a:gd name="connsiteX80" fmla="*/ 1481925 w 2932086"/>
              <a:gd name="connsiteY80" fmla="*/ 635607 h 2932086"/>
              <a:gd name="connsiteX81" fmla="*/ 1137792 w 2932086"/>
              <a:gd name="connsiteY81" fmla="*/ 705085 h 2932086"/>
              <a:gd name="connsiteX82" fmla="*/ 1005684 w 2932086"/>
              <a:gd name="connsiteY82" fmla="*/ 776791 h 2932086"/>
              <a:gd name="connsiteX83" fmla="*/ 1033004 w 2932086"/>
              <a:gd name="connsiteY83" fmla="*/ 797734 h 2932086"/>
              <a:gd name="connsiteX84" fmla="*/ 1264449 w 2932086"/>
              <a:gd name="connsiteY84" fmla="*/ 1304156 h 2932086"/>
              <a:gd name="connsiteX85" fmla="*/ 1264448 w 2932086"/>
              <a:gd name="connsiteY85" fmla="*/ 1391280 h 2932086"/>
              <a:gd name="connsiteX86" fmla="*/ 729684 w 2932086"/>
              <a:gd name="connsiteY86" fmla="*/ 2047413 h 2932086"/>
              <a:gd name="connsiteX87" fmla="*/ 604062 w 2932086"/>
              <a:gd name="connsiteY87" fmla="*/ 2060077 h 2932086"/>
              <a:gd name="connsiteX88" fmla="*/ 617836 w 2932086"/>
              <a:gd name="connsiteY88" fmla="*/ 2119847 h 2932086"/>
              <a:gd name="connsiteX89" fmla="*/ 869728 w 2932086"/>
              <a:gd name="connsiteY89" fmla="*/ 2397671 h 2932086"/>
              <a:gd name="connsiteX90" fmla="*/ 879642 w 2932086"/>
              <a:gd name="connsiteY90" fmla="*/ 2400749 h 2932086"/>
              <a:gd name="connsiteX91" fmla="*/ 879642 w 2932086"/>
              <a:gd name="connsiteY91" fmla="*/ 2298929 h 2932086"/>
              <a:gd name="connsiteX92" fmla="*/ 1184442 w 2932086"/>
              <a:gd name="connsiteY92" fmla="*/ 1994129 h 2932086"/>
              <a:gd name="connsiteX93" fmla="*/ 1779410 w 2932086"/>
              <a:gd name="connsiteY93" fmla="*/ 1994129 h 2932086"/>
              <a:gd name="connsiteX94" fmla="*/ 2084210 w 2932086"/>
              <a:gd name="connsiteY94" fmla="*/ 2298929 h 2932086"/>
              <a:gd name="connsiteX95" fmla="*/ 2084210 w 2932086"/>
              <a:gd name="connsiteY95" fmla="*/ 2400748 h 2932086"/>
              <a:gd name="connsiteX96" fmla="*/ 2094122 w 2932086"/>
              <a:gd name="connsiteY96" fmla="*/ 2397671 h 2932086"/>
              <a:gd name="connsiteX97" fmla="*/ 2346014 w 2932086"/>
              <a:gd name="connsiteY97" fmla="*/ 2119847 h 2932086"/>
              <a:gd name="connsiteX98" fmla="*/ 2360240 w 2932086"/>
              <a:gd name="connsiteY98" fmla="*/ 2058120 h 2932086"/>
              <a:gd name="connsiteX99" fmla="*/ 2254027 w 2932086"/>
              <a:gd name="connsiteY99" fmla="*/ 2047413 h 2932086"/>
              <a:gd name="connsiteX100" fmla="*/ 1719263 w 2932086"/>
              <a:gd name="connsiteY100" fmla="*/ 1391279 h 2932086"/>
              <a:gd name="connsiteX101" fmla="*/ 1719263 w 2932086"/>
              <a:gd name="connsiteY101" fmla="*/ 1304156 h 2932086"/>
              <a:gd name="connsiteX102" fmla="*/ 1950708 w 2932086"/>
              <a:gd name="connsiteY102" fmla="*/ 797734 h 2932086"/>
              <a:gd name="connsiteX103" fmla="*/ 1969795 w 2932086"/>
              <a:gd name="connsiteY103" fmla="*/ 783102 h 2932086"/>
              <a:gd name="connsiteX104" fmla="*/ 1826058 w 2932086"/>
              <a:gd name="connsiteY104" fmla="*/ 705085 h 2932086"/>
              <a:gd name="connsiteX105" fmla="*/ 1481925 w 2932086"/>
              <a:gd name="connsiteY105" fmla="*/ 635607 h 2932086"/>
              <a:gd name="connsiteX106" fmla="*/ 879762 w 2932086"/>
              <a:gd name="connsiteY106" fmla="*/ 551620 h 2932086"/>
              <a:gd name="connsiteX107" fmla="*/ 748807 w 2932086"/>
              <a:gd name="connsiteY107" fmla="*/ 586709 h 2932086"/>
              <a:gd name="connsiteX108" fmla="*/ 748807 w 2932086"/>
              <a:gd name="connsiteY108" fmla="*/ 665341 h 2932086"/>
              <a:gd name="connsiteX109" fmla="*/ 899420 w 2932086"/>
              <a:gd name="connsiteY109" fmla="*/ 624984 h 2932086"/>
              <a:gd name="connsiteX110" fmla="*/ 2101063 w 2932086"/>
              <a:gd name="connsiteY110" fmla="*/ 525937 h 2932086"/>
              <a:gd name="connsiteX111" fmla="*/ 2078839 w 2932086"/>
              <a:gd name="connsiteY111" fmla="*/ 564430 h 2932086"/>
              <a:gd name="connsiteX112" fmla="*/ 2134871 w 2932086"/>
              <a:gd name="connsiteY112" fmla="*/ 596780 h 2932086"/>
              <a:gd name="connsiteX113" fmla="*/ 2157095 w 2932086"/>
              <a:gd name="connsiteY113" fmla="*/ 558288 h 2932086"/>
              <a:gd name="connsiteX114" fmla="*/ 2126943 w 2932086"/>
              <a:gd name="connsiteY114" fmla="*/ 425244 h 2932086"/>
              <a:gd name="connsiteX115" fmla="*/ 2100009 w 2932086"/>
              <a:gd name="connsiteY115" fmla="*/ 441527 h 2932086"/>
              <a:gd name="connsiteX116" fmla="*/ 2137350 w 2932086"/>
              <a:gd name="connsiteY116" fmla="*/ 463086 h 2932086"/>
              <a:gd name="connsiteX117" fmla="*/ 2193383 w 2932086"/>
              <a:gd name="connsiteY117" fmla="*/ 495436 h 2932086"/>
              <a:gd name="connsiteX118" fmla="*/ 2207167 w 2932086"/>
              <a:gd name="connsiteY118" fmla="*/ 471561 h 2932086"/>
              <a:gd name="connsiteX119" fmla="*/ 590920 w 2932086"/>
              <a:gd name="connsiteY119" fmla="*/ 421407 h 2932086"/>
              <a:gd name="connsiteX120" fmla="*/ 478513 w 2932086"/>
              <a:gd name="connsiteY120" fmla="*/ 524799 h 2932086"/>
              <a:gd name="connsiteX121" fmla="*/ 266459 w 2932086"/>
              <a:gd name="connsiteY121" fmla="*/ 815765 h 2932086"/>
              <a:gd name="connsiteX122" fmla="*/ 223750 w 2932086"/>
              <a:gd name="connsiteY122" fmla="*/ 904422 h 2932086"/>
              <a:gd name="connsiteX123" fmla="*/ 255621 w 2932086"/>
              <a:gd name="connsiteY123" fmla="*/ 890239 h 2932086"/>
              <a:gd name="connsiteX124" fmla="*/ 533288 w 2932086"/>
              <a:gd name="connsiteY124" fmla="*/ 848009 h 2932086"/>
              <a:gd name="connsiteX125" fmla="*/ 686137 w 2932086"/>
              <a:gd name="connsiteY125" fmla="*/ 859340 h 2932086"/>
              <a:gd name="connsiteX126" fmla="*/ 749815 w 2932086"/>
              <a:gd name="connsiteY126" fmla="*/ 875104 h 2932086"/>
              <a:gd name="connsiteX127" fmla="*/ 792027 w 2932086"/>
              <a:gd name="connsiteY127" fmla="*/ 823942 h 2932086"/>
              <a:gd name="connsiteX128" fmla="*/ 936423 w 2932086"/>
              <a:gd name="connsiteY128" fmla="*/ 704805 h 2932086"/>
              <a:gd name="connsiteX129" fmla="*/ 979422 w 2932086"/>
              <a:gd name="connsiteY129" fmla="*/ 678683 h 2932086"/>
              <a:gd name="connsiteX130" fmla="*/ 667951 w 2932086"/>
              <a:gd name="connsiteY130" fmla="*/ 762141 h 2932086"/>
              <a:gd name="connsiteX131" fmla="*/ 653136 w 2932086"/>
              <a:gd name="connsiteY131" fmla="*/ 753588 h 2932086"/>
              <a:gd name="connsiteX132" fmla="*/ 640614 w 2932086"/>
              <a:gd name="connsiteY132" fmla="*/ 706854 h 2932086"/>
              <a:gd name="connsiteX133" fmla="*/ 649167 w 2932086"/>
              <a:gd name="connsiteY133" fmla="*/ 692039 h 2932086"/>
              <a:gd name="connsiteX134" fmla="*/ 676232 w 2932086"/>
              <a:gd name="connsiteY134" fmla="*/ 684787 h 2932086"/>
              <a:gd name="connsiteX135" fmla="*/ 676232 w 2932086"/>
              <a:gd name="connsiteY135" fmla="*/ 606155 h 2932086"/>
              <a:gd name="connsiteX136" fmla="*/ 629509 w 2932086"/>
              <a:gd name="connsiteY136" fmla="*/ 618675 h 2932086"/>
              <a:gd name="connsiteX137" fmla="*/ 614694 w 2932086"/>
              <a:gd name="connsiteY137" fmla="*/ 610121 h 2932086"/>
              <a:gd name="connsiteX138" fmla="*/ 602172 w 2932086"/>
              <a:gd name="connsiteY138" fmla="*/ 563388 h 2932086"/>
              <a:gd name="connsiteX139" fmla="*/ 610725 w 2932086"/>
              <a:gd name="connsiteY139" fmla="*/ 548573 h 2932086"/>
              <a:gd name="connsiteX140" fmla="*/ 676232 w 2932086"/>
              <a:gd name="connsiteY140" fmla="*/ 531020 h 2932086"/>
              <a:gd name="connsiteX141" fmla="*/ 676232 w 2932086"/>
              <a:gd name="connsiteY141" fmla="*/ 455883 h 2932086"/>
              <a:gd name="connsiteX142" fmla="*/ 616938 w 2932086"/>
              <a:gd name="connsiteY142" fmla="*/ 471770 h 2932086"/>
              <a:gd name="connsiteX143" fmla="*/ 602123 w 2932086"/>
              <a:gd name="connsiteY143" fmla="*/ 463217 h 2932086"/>
              <a:gd name="connsiteX144" fmla="*/ 842194 w 2932086"/>
              <a:gd name="connsiteY144" fmla="*/ 411413 h 2932086"/>
              <a:gd name="connsiteX145" fmla="*/ 748807 w 2932086"/>
              <a:gd name="connsiteY145" fmla="*/ 436436 h 2932086"/>
              <a:gd name="connsiteX146" fmla="*/ 748807 w 2932086"/>
              <a:gd name="connsiteY146" fmla="*/ 511574 h 2932086"/>
              <a:gd name="connsiteX147" fmla="*/ 860978 w 2932086"/>
              <a:gd name="connsiteY147" fmla="*/ 481518 h 2932086"/>
              <a:gd name="connsiteX148" fmla="*/ 2176516 w 2932086"/>
              <a:gd name="connsiteY148" fmla="*/ 314608 h 2932086"/>
              <a:gd name="connsiteX149" fmla="*/ 2183973 w 2932086"/>
              <a:gd name="connsiteY149" fmla="*/ 320095 h 2932086"/>
              <a:gd name="connsiteX150" fmla="*/ 2209004 w 2932086"/>
              <a:gd name="connsiteY150" fmla="*/ 361499 h 2932086"/>
              <a:gd name="connsiteX151" fmla="*/ 2204911 w 2932086"/>
              <a:gd name="connsiteY151" fmla="*/ 378108 h 2932086"/>
              <a:gd name="connsiteX152" fmla="*/ 2197848 w 2932086"/>
              <a:gd name="connsiteY152" fmla="*/ 382378 h 2932086"/>
              <a:gd name="connsiteX153" fmla="*/ 2398726 w 2932086"/>
              <a:gd name="connsiteY153" fmla="*/ 498356 h 2932086"/>
              <a:gd name="connsiteX154" fmla="*/ 2404080 w 2932086"/>
              <a:gd name="connsiteY154" fmla="*/ 518337 h 2932086"/>
              <a:gd name="connsiteX155" fmla="*/ 2382421 w 2932086"/>
              <a:gd name="connsiteY155" fmla="*/ 555853 h 2932086"/>
              <a:gd name="connsiteX156" fmla="*/ 2362439 w 2932086"/>
              <a:gd name="connsiteY156" fmla="*/ 561207 h 2932086"/>
              <a:gd name="connsiteX157" fmla="*/ 2270019 w 2932086"/>
              <a:gd name="connsiteY157" fmla="*/ 507848 h 2932086"/>
              <a:gd name="connsiteX158" fmla="*/ 2256234 w 2932086"/>
              <a:gd name="connsiteY158" fmla="*/ 531724 h 2932086"/>
              <a:gd name="connsiteX159" fmla="*/ 2348655 w 2932086"/>
              <a:gd name="connsiteY159" fmla="*/ 585083 h 2932086"/>
              <a:gd name="connsiteX160" fmla="*/ 2354009 w 2932086"/>
              <a:gd name="connsiteY160" fmla="*/ 605065 h 2932086"/>
              <a:gd name="connsiteX161" fmla="*/ 2332350 w 2932086"/>
              <a:gd name="connsiteY161" fmla="*/ 642581 h 2932086"/>
              <a:gd name="connsiteX162" fmla="*/ 2312368 w 2932086"/>
              <a:gd name="connsiteY162" fmla="*/ 647935 h 2932086"/>
              <a:gd name="connsiteX163" fmla="*/ 2219947 w 2932086"/>
              <a:gd name="connsiteY163" fmla="*/ 594575 h 2932086"/>
              <a:gd name="connsiteX164" fmla="*/ 2197723 w 2932086"/>
              <a:gd name="connsiteY164" fmla="*/ 633068 h 2932086"/>
              <a:gd name="connsiteX165" fmla="*/ 2290144 w 2932086"/>
              <a:gd name="connsiteY165" fmla="*/ 686427 h 2932086"/>
              <a:gd name="connsiteX166" fmla="*/ 2295498 w 2932086"/>
              <a:gd name="connsiteY166" fmla="*/ 706409 h 2932086"/>
              <a:gd name="connsiteX167" fmla="*/ 2273838 w 2932086"/>
              <a:gd name="connsiteY167" fmla="*/ 743925 h 2932086"/>
              <a:gd name="connsiteX168" fmla="*/ 2253857 w 2932086"/>
              <a:gd name="connsiteY168" fmla="*/ 749279 h 2932086"/>
              <a:gd name="connsiteX169" fmla="*/ 2161436 w 2932086"/>
              <a:gd name="connsiteY169" fmla="*/ 695919 h 2932086"/>
              <a:gd name="connsiteX170" fmla="*/ 2130773 w 2932086"/>
              <a:gd name="connsiteY170" fmla="*/ 749028 h 2932086"/>
              <a:gd name="connsiteX171" fmla="*/ 2115403 w 2932086"/>
              <a:gd name="connsiteY171" fmla="*/ 753147 h 2932086"/>
              <a:gd name="connsiteX172" fmla="*/ 2072040 w 2932086"/>
              <a:gd name="connsiteY172" fmla="*/ 728111 h 2932086"/>
              <a:gd name="connsiteX173" fmla="*/ 2067922 w 2932086"/>
              <a:gd name="connsiteY173" fmla="*/ 712741 h 2932086"/>
              <a:gd name="connsiteX174" fmla="*/ 2098584 w 2932086"/>
              <a:gd name="connsiteY174" fmla="*/ 659632 h 2932086"/>
              <a:gd name="connsiteX175" fmla="*/ 1938375 w 2932086"/>
              <a:gd name="connsiteY175" fmla="*/ 567135 h 2932086"/>
              <a:gd name="connsiteX176" fmla="*/ 1933947 w 2932086"/>
              <a:gd name="connsiteY176" fmla="*/ 550611 h 2932086"/>
              <a:gd name="connsiteX177" fmla="*/ 1958138 w 2932086"/>
              <a:gd name="connsiteY177" fmla="*/ 508711 h 2932086"/>
              <a:gd name="connsiteX178" fmla="*/ 1974662 w 2932086"/>
              <a:gd name="connsiteY178" fmla="*/ 504283 h 2932086"/>
              <a:gd name="connsiteX179" fmla="*/ 2015987 w 2932086"/>
              <a:gd name="connsiteY179" fmla="*/ 528142 h 2932086"/>
              <a:gd name="connsiteX180" fmla="*/ 2047756 w 2932086"/>
              <a:gd name="connsiteY180" fmla="*/ 473116 h 2932086"/>
              <a:gd name="connsiteX181" fmla="*/ 2014945 w 2932086"/>
              <a:gd name="connsiteY181" fmla="*/ 492952 h 2932086"/>
              <a:gd name="connsiteX182" fmla="*/ 1994860 w 2932086"/>
              <a:gd name="connsiteY182" fmla="*/ 488003 h 2932086"/>
              <a:gd name="connsiteX183" fmla="*/ 1972448 w 2932086"/>
              <a:gd name="connsiteY183" fmla="*/ 450931 h 2932086"/>
              <a:gd name="connsiteX184" fmla="*/ 1977398 w 2932086"/>
              <a:gd name="connsiteY184" fmla="*/ 430845 h 2932086"/>
              <a:gd name="connsiteX185" fmla="*/ 2167363 w 2932086"/>
              <a:gd name="connsiteY185" fmla="*/ 316001 h 2932086"/>
              <a:gd name="connsiteX186" fmla="*/ 2176516 w 2932086"/>
              <a:gd name="connsiteY186" fmla="*/ 314608 h 2932086"/>
              <a:gd name="connsiteX187" fmla="*/ 1466043 w 2932086"/>
              <a:gd name="connsiteY187" fmla="*/ 101802 h 2932086"/>
              <a:gd name="connsiteX188" fmla="*/ 758635 w 2932086"/>
              <a:gd name="connsiteY188" fmla="*/ 299308 h 2932086"/>
              <a:gd name="connsiteX189" fmla="*/ 621875 w 2932086"/>
              <a:gd name="connsiteY189" fmla="*/ 395313 h 2932086"/>
              <a:gd name="connsiteX190" fmla="*/ 893511 w 2932086"/>
              <a:gd name="connsiteY190" fmla="*/ 322528 h 2932086"/>
              <a:gd name="connsiteX191" fmla="*/ 931080 w 2932086"/>
              <a:gd name="connsiteY191" fmla="*/ 462734 h 2932086"/>
              <a:gd name="connsiteX192" fmla="*/ 962599 w 2932086"/>
              <a:gd name="connsiteY192" fmla="*/ 454289 h 2932086"/>
              <a:gd name="connsiteX193" fmla="*/ 980514 w 2932086"/>
              <a:gd name="connsiteY193" fmla="*/ 464632 h 2932086"/>
              <a:gd name="connsiteX194" fmla="*/ 991726 w 2932086"/>
              <a:gd name="connsiteY194" fmla="*/ 506475 h 2932086"/>
              <a:gd name="connsiteX195" fmla="*/ 981382 w 2932086"/>
              <a:gd name="connsiteY195" fmla="*/ 524390 h 2932086"/>
              <a:gd name="connsiteX196" fmla="*/ 949863 w 2932086"/>
              <a:gd name="connsiteY196" fmla="*/ 532836 h 2932086"/>
              <a:gd name="connsiteX197" fmla="*/ 969521 w 2932086"/>
              <a:gd name="connsiteY197" fmla="*/ 606201 h 2932086"/>
              <a:gd name="connsiteX198" fmla="*/ 1001040 w 2932086"/>
              <a:gd name="connsiteY198" fmla="*/ 597755 h 2932086"/>
              <a:gd name="connsiteX199" fmla="*/ 1018956 w 2932086"/>
              <a:gd name="connsiteY199" fmla="*/ 608098 h 2932086"/>
              <a:gd name="connsiteX200" fmla="*/ 1030069 w 2932086"/>
              <a:gd name="connsiteY200" fmla="*/ 649574 h 2932086"/>
              <a:gd name="connsiteX201" fmla="*/ 1102153 w 2932086"/>
              <a:gd name="connsiteY201" fmla="*/ 614850 h 2932086"/>
              <a:gd name="connsiteX202" fmla="*/ 1481925 w 2932086"/>
              <a:gd name="connsiteY202" fmla="*/ 538177 h 2932086"/>
              <a:gd name="connsiteX203" fmla="*/ 2171824 w 2932086"/>
              <a:gd name="connsiteY203" fmla="*/ 823942 h 2932086"/>
              <a:gd name="connsiteX204" fmla="*/ 2214035 w 2932086"/>
              <a:gd name="connsiteY204" fmla="*/ 875104 h 2932086"/>
              <a:gd name="connsiteX205" fmla="*/ 2277713 w 2932086"/>
              <a:gd name="connsiteY205" fmla="*/ 859340 h 2932086"/>
              <a:gd name="connsiteX206" fmla="*/ 2430562 w 2932086"/>
              <a:gd name="connsiteY206" fmla="*/ 848009 h 2932086"/>
              <a:gd name="connsiteX207" fmla="*/ 2650113 w 2932086"/>
              <a:gd name="connsiteY207" fmla="*/ 872633 h 2932086"/>
              <a:gd name="connsiteX208" fmla="*/ 2700354 w 2932086"/>
              <a:gd name="connsiteY208" fmla="*/ 887853 h 2932086"/>
              <a:gd name="connsiteX209" fmla="*/ 2665628 w 2932086"/>
              <a:gd name="connsiteY209" fmla="*/ 815765 h 2932086"/>
              <a:gd name="connsiteX210" fmla="*/ 1466043 w 2932086"/>
              <a:gd name="connsiteY210" fmla="*/ 101802 h 2932086"/>
              <a:gd name="connsiteX211" fmla="*/ 1466043 w 2932086"/>
              <a:gd name="connsiteY211" fmla="*/ 0 h 2932086"/>
              <a:gd name="connsiteX212" fmla="*/ 2932086 w 2932086"/>
              <a:gd name="connsiteY212" fmla="*/ 1466043 h 2932086"/>
              <a:gd name="connsiteX213" fmla="*/ 1466043 w 2932086"/>
              <a:gd name="connsiteY213" fmla="*/ 2932086 h 2932086"/>
              <a:gd name="connsiteX214" fmla="*/ 0 w 2932086"/>
              <a:gd name="connsiteY214" fmla="*/ 1466043 h 2932086"/>
              <a:gd name="connsiteX215" fmla="*/ 1466043 w 2932086"/>
              <a:gd name="connsiteY215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</a:cxnLst>
            <a:rect l="l" t="t" r="r" b="b"/>
            <a:pathLst>
              <a:path w="2932086" h="2932086">
                <a:moveTo>
                  <a:pt x="643176" y="2337938"/>
                </a:move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lnTo>
                  <a:pt x="2304742" y="2349777"/>
                </a:lnTo>
                <a:lnTo>
                  <a:pt x="2245711" y="2408107"/>
                </a:lnTo>
                <a:cubicBezTo>
                  <a:pt x="2209642" y="2435761"/>
                  <a:pt x="2169985" y="2458969"/>
                  <a:pt x="2127560" y="2476913"/>
                </a:cubicBezTo>
                <a:lnTo>
                  <a:pt x="2072267" y="2494077"/>
                </a:lnTo>
                <a:lnTo>
                  <a:pt x="2070944" y="2500628"/>
                </a:lnTo>
                <a:cubicBezTo>
                  <a:pt x="2045317" y="2561216"/>
                  <a:pt x="1985323" y="2603729"/>
                  <a:pt x="1915400" y="2603729"/>
                </a:cubicBezTo>
                <a:lnTo>
                  <a:pt x="1048452" y="2603729"/>
                </a:lnTo>
                <a:cubicBezTo>
                  <a:pt x="978529" y="2603729"/>
                  <a:pt x="918535" y="2561216"/>
                  <a:pt x="892908" y="2500628"/>
                </a:cubicBezTo>
                <a:lnTo>
                  <a:pt x="891586" y="2494078"/>
                </a:lnTo>
                <a:lnTo>
                  <a:pt x="836289" y="2476913"/>
                </a:lnTo>
                <a:cubicBezTo>
                  <a:pt x="763561" y="2446152"/>
                  <a:pt x="698968" y="2399920"/>
                  <a:pt x="646637" y="2342343"/>
                </a:cubicBezTo>
                <a:close/>
                <a:moveTo>
                  <a:pt x="1764744" y="2285315"/>
                </a:moveTo>
                <a:cubicBezTo>
                  <a:pt x="1833799" y="2285315"/>
                  <a:pt x="1889779" y="2319856"/>
                  <a:pt x="1889779" y="2362464"/>
                </a:cubicBezTo>
                <a:cubicBezTo>
                  <a:pt x="1889779" y="2405072"/>
                  <a:pt x="1833799" y="2439613"/>
                  <a:pt x="1764744" y="2439613"/>
                </a:cubicBezTo>
                <a:cubicBezTo>
                  <a:pt x="1695689" y="2439613"/>
                  <a:pt x="1639709" y="2405072"/>
                  <a:pt x="1639709" y="2362464"/>
                </a:cubicBezTo>
                <a:cubicBezTo>
                  <a:pt x="1639709" y="2319856"/>
                  <a:pt x="1695689" y="2285315"/>
                  <a:pt x="1764744" y="2285315"/>
                </a:cubicBezTo>
                <a:close/>
                <a:moveTo>
                  <a:pt x="1195149" y="2285315"/>
                </a:moveTo>
                <a:cubicBezTo>
                  <a:pt x="1264204" y="2285315"/>
                  <a:pt x="1320184" y="2319856"/>
                  <a:pt x="1320184" y="2362464"/>
                </a:cubicBezTo>
                <a:cubicBezTo>
                  <a:pt x="1320184" y="2405072"/>
                  <a:pt x="1264204" y="2439613"/>
                  <a:pt x="1195149" y="2439613"/>
                </a:cubicBezTo>
                <a:cubicBezTo>
                  <a:pt x="1126094" y="2439613"/>
                  <a:pt x="1070114" y="2405072"/>
                  <a:pt x="1070114" y="2362464"/>
                </a:cubicBezTo>
                <a:cubicBezTo>
                  <a:pt x="1070114" y="2319856"/>
                  <a:pt x="1126094" y="2285315"/>
                  <a:pt x="1195149" y="2285315"/>
                </a:cubicBezTo>
                <a:close/>
                <a:moveTo>
                  <a:pt x="1188539" y="2069913"/>
                </a:moveTo>
                <a:cubicBezTo>
                  <a:pt x="1062195" y="2069913"/>
                  <a:pt x="959773" y="2172335"/>
                  <a:pt x="959773" y="2298679"/>
                </a:cubicBezTo>
                <a:lnTo>
                  <a:pt x="959773" y="2400745"/>
                </a:lnTo>
                <a:cubicBezTo>
                  <a:pt x="959773" y="2470719"/>
                  <a:pt x="1016499" y="2527445"/>
                  <a:pt x="1086473" y="2527445"/>
                </a:cubicBezTo>
                <a:lnTo>
                  <a:pt x="1877379" y="2527445"/>
                </a:lnTo>
                <a:cubicBezTo>
                  <a:pt x="1947353" y="2527445"/>
                  <a:pt x="2004079" y="2470719"/>
                  <a:pt x="2004079" y="2400745"/>
                </a:cubicBezTo>
                <a:lnTo>
                  <a:pt x="2004079" y="2298679"/>
                </a:lnTo>
                <a:cubicBezTo>
                  <a:pt x="2004079" y="2172335"/>
                  <a:pt x="1901657" y="2069913"/>
                  <a:pt x="1775313" y="2069913"/>
                </a:cubicBezTo>
                <a:close/>
                <a:moveTo>
                  <a:pt x="2106584" y="1308329"/>
                </a:moveTo>
                <a:cubicBezTo>
                  <a:pt x="2045709" y="1308329"/>
                  <a:pt x="1996360" y="1357678"/>
                  <a:pt x="1996360" y="1418553"/>
                </a:cubicBezTo>
                <a:cubicBezTo>
                  <a:pt x="1996360" y="1479428"/>
                  <a:pt x="2045709" y="1528777"/>
                  <a:pt x="2106584" y="1528777"/>
                </a:cubicBezTo>
                <a:cubicBezTo>
                  <a:pt x="2167459" y="1528777"/>
                  <a:pt x="2216808" y="1479428"/>
                  <a:pt x="2216808" y="1418553"/>
                </a:cubicBezTo>
                <a:cubicBezTo>
                  <a:pt x="2216808" y="1357678"/>
                  <a:pt x="2167459" y="1308329"/>
                  <a:pt x="2106584" y="1308329"/>
                </a:cubicBezTo>
                <a:close/>
                <a:moveTo>
                  <a:pt x="879642" y="1308329"/>
                </a:moveTo>
                <a:cubicBezTo>
                  <a:pt x="818767" y="1308329"/>
                  <a:pt x="769418" y="1357678"/>
                  <a:pt x="769418" y="1418553"/>
                </a:cubicBezTo>
                <a:cubicBezTo>
                  <a:pt x="769418" y="1479428"/>
                  <a:pt x="818767" y="1528777"/>
                  <a:pt x="879642" y="1528777"/>
                </a:cubicBezTo>
                <a:cubicBezTo>
                  <a:pt x="940517" y="1528777"/>
                  <a:pt x="989866" y="1479428"/>
                  <a:pt x="989866" y="1418553"/>
                </a:cubicBezTo>
                <a:cubicBezTo>
                  <a:pt x="989866" y="1357678"/>
                  <a:pt x="940517" y="1308329"/>
                  <a:pt x="879642" y="1308329"/>
                </a:cubicBezTo>
                <a:close/>
                <a:moveTo>
                  <a:pt x="2769784" y="1063601"/>
                </a:moveTo>
                <a:lnTo>
                  <a:pt x="2756179" y="1072805"/>
                </a:lnTo>
                <a:cubicBezTo>
                  <a:pt x="2685611" y="1111157"/>
                  <a:pt x="2566107" y="1136373"/>
                  <a:pt x="2430562" y="1136373"/>
                </a:cubicBezTo>
                <a:lnTo>
                  <a:pt x="2380138" y="1132635"/>
                </a:lnTo>
                <a:lnTo>
                  <a:pt x="2380917" y="1134069"/>
                </a:lnTo>
                <a:lnTo>
                  <a:pt x="2400363" y="1196714"/>
                </a:lnTo>
                <a:lnTo>
                  <a:pt x="2401343" y="1198813"/>
                </a:lnTo>
                <a:cubicBezTo>
                  <a:pt x="2445023" y="1309586"/>
                  <a:pt x="2469018" y="1430273"/>
                  <a:pt x="2469018" y="1556564"/>
                </a:cubicBezTo>
                <a:cubicBezTo>
                  <a:pt x="2469018" y="1711622"/>
                  <a:pt x="2469017" y="1866681"/>
                  <a:pt x="2469017" y="2021739"/>
                </a:cubicBezTo>
                <a:lnTo>
                  <a:pt x="2465838" y="2053274"/>
                </a:lnTo>
                <a:lnTo>
                  <a:pt x="2451863" y="2054683"/>
                </a:lnTo>
                <a:lnTo>
                  <a:pt x="2451362" y="2061308"/>
                </a:lnTo>
                <a:cubicBezTo>
                  <a:pt x="2444187" y="2108264"/>
                  <a:pt x="2430969" y="2153231"/>
                  <a:pt x="2412525" y="2195391"/>
                </a:cubicBezTo>
                <a:lnTo>
                  <a:pt x="2367860" y="2269996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71862"/>
                  <a:pt x="2820741" y="1279910"/>
                  <a:pt x="2802568" y="1191101"/>
                </a:cubicBezTo>
                <a:close/>
                <a:moveTo>
                  <a:pt x="168730" y="104507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83751" y="2255397"/>
                </a:lnTo>
                <a:lnTo>
                  <a:pt x="559547" y="2213285"/>
                </a:lnTo>
                <a:cubicBezTo>
                  <a:pt x="525398" y="2142415"/>
                  <a:pt x="506261" y="2062950"/>
                  <a:pt x="506261" y="1979016"/>
                </a:cubicBezTo>
                <a:lnTo>
                  <a:pt x="506261" y="1513841"/>
                </a:lnTo>
                <a:cubicBezTo>
                  <a:pt x="506261" y="1379130"/>
                  <a:pt x="533562" y="1250796"/>
                  <a:pt x="582934" y="1134069"/>
                </a:cubicBezTo>
                <a:lnTo>
                  <a:pt x="583712" y="1132635"/>
                </a:lnTo>
                <a:lnTo>
                  <a:pt x="533288" y="1136373"/>
                </a:lnTo>
                <a:cubicBezTo>
                  <a:pt x="370635" y="1136373"/>
                  <a:pt x="231079" y="1100062"/>
                  <a:pt x="171467" y="1048313"/>
                </a:cubicBezTo>
                <a:close/>
                <a:moveTo>
                  <a:pt x="1481925" y="635607"/>
                </a:moveTo>
                <a:cubicBezTo>
                  <a:pt x="1359856" y="635607"/>
                  <a:pt x="1243565" y="660346"/>
                  <a:pt x="1137792" y="705085"/>
                </a:cubicBezTo>
                <a:lnTo>
                  <a:pt x="1005684" y="776791"/>
                </a:lnTo>
                <a:lnTo>
                  <a:pt x="1033004" y="797734"/>
                </a:lnTo>
                <a:cubicBezTo>
                  <a:pt x="1174772" y="920537"/>
                  <a:pt x="1264449" y="1101875"/>
                  <a:pt x="1264449" y="1304156"/>
                </a:cubicBezTo>
                <a:cubicBezTo>
                  <a:pt x="1264449" y="1333197"/>
                  <a:pt x="1264448" y="1362239"/>
                  <a:pt x="1264448" y="1391280"/>
                </a:cubicBezTo>
                <a:cubicBezTo>
                  <a:pt x="1264448" y="1714931"/>
                  <a:pt x="1034873" y="1984963"/>
                  <a:pt x="729684" y="2047413"/>
                </a:cubicBezTo>
                <a:lnTo>
                  <a:pt x="604062" y="2060077"/>
                </a:lnTo>
                <a:lnTo>
                  <a:pt x="617836" y="2119847"/>
                </a:lnTo>
                <a:cubicBezTo>
                  <a:pt x="656860" y="2245312"/>
                  <a:pt x="749887" y="2346983"/>
                  <a:pt x="869728" y="2397671"/>
                </a:cubicBezTo>
                <a:lnTo>
                  <a:pt x="879642" y="2400749"/>
                </a:lnTo>
                <a:lnTo>
                  <a:pt x="879642" y="2298929"/>
                </a:lnTo>
                <a:cubicBezTo>
                  <a:pt x="879642" y="2130593"/>
                  <a:pt x="1016106" y="1994129"/>
                  <a:pt x="1184442" y="1994129"/>
                </a:cubicBezTo>
                <a:lnTo>
                  <a:pt x="1779410" y="1994129"/>
                </a:lnTo>
                <a:cubicBezTo>
                  <a:pt x="1947746" y="1994129"/>
                  <a:pt x="2084210" y="2130593"/>
                  <a:pt x="2084210" y="2298929"/>
                </a:cubicBezTo>
                <a:lnTo>
                  <a:pt x="2084210" y="2400748"/>
                </a:lnTo>
                <a:lnTo>
                  <a:pt x="2094122" y="2397671"/>
                </a:lnTo>
                <a:cubicBezTo>
                  <a:pt x="2213964" y="2346983"/>
                  <a:pt x="2306991" y="2245312"/>
                  <a:pt x="2346014" y="2119847"/>
                </a:cubicBezTo>
                <a:lnTo>
                  <a:pt x="2360240" y="2058120"/>
                </a:lnTo>
                <a:lnTo>
                  <a:pt x="2254027" y="2047413"/>
                </a:lnTo>
                <a:cubicBezTo>
                  <a:pt x="1948838" y="1984962"/>
                  <a:pt x="1719263" y="1714930"/>
                  <a:pt x="1719263" y="1391279"/>
                </a:cubicBezTo>
                <a:lnTo>
                  <a:pt x="1719263" y="1304156"/>
                </a:lnTo>
                <a:cubicBezTo>
                  <a:pt x="1719263" y="1101875"/>
                  <a:pt x="1808941" y="920537"/>
                  <a:pt x="1950708" y="797734"/>
                </a:cubicBezTo>
                <a:lnTo>
                  <a:pt x="1969795" y="783102"/>
                </a:lnTo>
                <a:lnTo>
                  <a:pt x="1826058" y="705085"/>
                </a:lnTo>
                <a:cubicBezTo>
                  <a:pt x="1720286" y="660346"/>
                  <a:pt x="1603995" y="635607"/>
                  <a:pt x="1481925" y="635607"/>
                </a:cubicBezTo>
                <a:close/>
                <a:moveTo>
                  <a:pt x="879762" y="551620"/>
                </a:moveTo>
                <a:lnTo>
                  <a:pt x="748807" y="586709"/>
                </a:lnTo>
                <a:lnTo>
                  <a:pt x="748807" y="665341"/>
                </a:lnTo>
                <a:lnTo>
                  <a:pt x="899420" y="624984"/>
                </a:lnTo>
                <a:close/>
                <a:moveTo>
                  <a:pt x="2101063" y="525937"/>
                </a:moveTo>
                <a:lnTo>
                  <a:pt x="2078839" y="564430"/>
                </a:lnTo>
                <a:lnTo>
                  <a:pt x="2134871" y="596780"/>
                </a:lnTo>
                <a:lnTo>
                  <a:pt x="2157095" y="558288"/>
                </a:lnTo>
                <a:close/>
                <a:moveTo>
                  <a:pt x="2126943" y="425244"/>
                </a:moveTo>
                <a:lnTo>
                  <a:pt x="2100009" y="441527"/>
                </a:lnTo>
                <a:lnTo>
                  <a:pt x="2137350" y="463086"/>
                </a:lnTo>
                <a:lnTo>
                  <a:pt x="2193383" y="495436"/>
                </a:lnTo>
                <a:lnTo>
                  <a:pt x="2207167" y="471561"/>
                </a:lnTo>
                <a:close/>
                <a:moveTo>
                  <a:pt x="590920" y="421407"/>
                </a:moveTo>
                <a:lnTo>
                  <a:pt x="478513" y="524799"/>
                </a:lnTo>
                <a:cubicBezTo>
                  <a:pt x="395691" y="611667"/>
                  <a:pt x="324214" y="709448"/>
                  <a:pt x="266459" y="815765"/>
                </a:cubicBezTo>
                <a:lnTo>
                  <a:pt x="223750" y="904422"/>
                </a:lnTo>
                <a:lnTo>
                  <a:pt x="255621" y="890239"/>
                </a:lnTo>
                <a:cubicBezTo>
                  <a:pt x="326682" y="864147"/>
                  <a:pt x="424853" y="848009"/>
                  <a:pt x="533288" y="848009"/>
                </a:cubicBezTo>
                <a:cubicBezTo>
                  <a:pt x="587506" y="848009"/>
                  <a:pt x="639157" y="852044"/>
                  <a:pt x="686137" y="859340"/>
                </a:cubicBezTo>
                <a:lnTo>
                  <a:pt x="749815" y="875104"/>
                </a:lnTo>
                <a:lnTo>
                  <a:pt x="792027" y="823942"/>
                </a:lnTo>
                <a:cubicBezTo>
                  <a:pt x="836167" y="779802"/>
                  <a:pt x="884517" y="739872"/>
                  <a:pt x="936423" y="704805"/>
                </a:cubicBezTo>
                <a:lnTo>
                  <a:pt x="979422" y="678683"/>
                </a:lnTo>
                <a:lnTo>
                  <a:pt x="667951" y="762141"/>
                </a:lnTo>
                <a:cubicBezTo>
                  <a:pt x="661498" y="763870"/>
                  <a:pt x="654865" y="760041"/>
                  <a:pt x="653136" y="753588"/>
                </a:cubicBezTo>
                <a:lnTo>
                  <a:pt x="640614" y="706854"/>
                </a:lnTo>
                <a:cubicBezTo>
                  <a:pt x="638885" y="700401"/>
                  <a:pt x="642714" y="693768"/>
                  <a:pt x="649167" y="692039"/>
                </a:cubicBezTo>
                <a:lnTo>
                  <a:pt x="676232" y="684787"/>
                </a:lnTo>
                <a:lnTo>
                  <a:pt x="676232" y="606155"/>
                </a:lnTo>
                <a:lnTo>
                  <a:pt x="629509" y="618675"/>
                </a:lnTo>
                <a:cubicBezTo>
                  <a:pt x="623056" y="620404"/>
                  <a:pt x="616423" y="616574"/>
                  <a:pt x="614694" y="610121"/>
                </a:cubicBezTo>
                <a:lnTo>
                  <a:pt x="602172" y="563388"/>
                </a:lnTo>
                <a:cubicBezTo>
                  <a:pt x="600443" y="556935"/>
                  <a:pt x="604272" y="550302"/>
                  <a:pt x="610725" y="548573"/>
                </a:cubicBezTo>
                <a:lnTo>
                  <a:pt x="676232" y="531020"/>
                </a:lnTo>
                <a:lnTo>
                  <a:pt x="676232" y="455883"/>
                </a:lnTo>
                <a:lnTo>
                  <a:pt x="616938" y="471770"/>
                </a:lnTo>
                <a:cubicBezTo>
                  <a:pt x="610485" y="473500"/>
                  <a:pt x="603852" y="469670"/>
                  <a:pt x="602123" y="463217"/>
                </a:cubicBezTo>
                <a:close/>
                <a:moveTo>
                  <a:pt x="842194" y="411413"/>
                </a:moveTo>
                <a:lnTo>
                  <a:pt x="748807" y="436436"/>
                </a:lnTo>
                <a:lnTo>
                  <a:pt x="748807" y="511574"/>
                </a:lnTo>
                <a:lnTo>
                  <a:pt x="860978" y="481518"/>
                </a:lnTo>
                <a:close/>
                <a:moveTo>
                  <a:pt x="2176516" y="314608"/>
                </a:moveTo>
                <a:cubicBezTo>
                  <a:pt x="2179522" y="315349"/>
                  <a:pt x="2182245" y="317236"/>
                  <a:pt x="2183973" y="320095"/>
                </a:cubicBezTo>
                <a:lnTo>
                  <a:pt x="2209004" y="361499"/>
                </a:lnTo>
                <a:cubicBezTo>
                  <a:pt x="2212460" y="367216"/>
                  <a:pt x="2210628" y="374652"/>
                  <a:pt x="2204911" y="378108"/>
                </a:cubicBezTo>
                <a:lnTo>
                  <a:pt x="2197848" y="382378"/>
                </a:lnTo>
                <a:lnTo>
                  <a:pt x="2398726" y="498356"/>
                </a:lnTo>
                <a:cubicBezTo>
                  <a:pt x="2405723" y="502395"/>
                  <a:pt x="2408120" y="511341"/>
                  <a:pt x="2404080" y="518337"/>
                </a:cubicBezTo>
                <a:lnTo>
                  <a:pt x="2382421" y="555853"/>
                </a:lnTo>
                <a:cubicBezTo>
                  <a:pt x="2378381" y="562850"/>
                  <a:pt x="2369435" y="565247"/>
                  <a:pt x="2362439" y="561207"/>
                </a:cubicBezTo>
                <a:lnTo>
                  <a:pt x="2270019" y="507848"/>
                </a:lnTo>
                <a:lnTo>
                  <a:pt x="2256234" y="531724"/>
                </a:lnTo>
                <a:lnTo>
                  <a:pt x="2348655" y="585083"/>
                </a:lnTo>
                <a:cubicBezTo>
                  <a:pt x="2355652" y="589122"/>
                  <a:pt x="2358049" y="598068"/>
                  <a:pt x="2354009" y="605065"/>
                </a:cubicBezTo>
                <a:lnTo>
                  <a:pt x="2332350" y="642581"/>
                </a:lnTo>
                <a:cubicBezTo>
                  <a:pt x="2328310" y="649577"/>
                  <a:pt x="2319365" y="651974"/>
                  <a:pt x="2312368" y="647935"/>
                </a:cubicBezTo>
                <a:lnTo>
                  <a:pt x="2219947" y="594575"/>
                </a:lnTo>
                <a:lnTo>
                  <a:pt x="2197723" y="633068"/>
                </a:lnTo>
                <a:lnTo>
                  <a:pt x="2290144" y="686427"/>
                </a:lnTo>
                <a:cubicBezTo>
                  <a:pt x="2297140" y="690466"/>
                  <a:pt x="2299537" y="699412"/>
                  <a:pt x="2295498" y="706409"/>
                </a:cubicBezTo>
                <a:lnTo>
                  <a:pt x="2273838" y="743925"/>
                </a:lnTo>
                <a:cubicBezTo>
                  <a:pt x="2269799" y="750921"/>
                  <a:pt x="2260853" y="753318"/>
                  <a:pt x="2253857" y="749279"/>
                </a:cubicBezTo>
                <a:lnTo>
                  <a:pt x="2161436" y="695919"/>
                </a:lnTo>
                <a:lnTo>
                  <a:pt x="2130773" y="749028"/>
                </a:lnTo>
                <a:cubicBezTo>
                  <a:pt x="2127666" y="754410"/>
                  <a:pt x="2120785" y="756254"/>
                  <a:pt x="2115403" y="753147"/>
                </a:cubicBezTo>
                <a:lnTo>
                  <a:pt x="2072040" y="728111"/>
                </a:lnTo>
                <a:cubicBezTo>
                  <a:pt x="2066658" y="725004"/>
                  <a:pt x="2064815" y="718123"/>
                  <a:pt x="2067922" y="712741"/>
                </a:cubicBezTo>
                <a:lnTo>
                  <a:pt x="2098584" y="659632"/>
                </a:lnTo>
                <a:lnTo>
                  <a:pt x="1938375" y="567135"/>
                </a:lnTo>
                <a:cubicBezTo>
                  <a:pt x="1932589" y="563795"/>
                  <a:pt x="1930607" y="556397"/>
                  <a:pt x="1933947" y="550611"/>
                </a:cubicBezTo>
                <a:lnTo>
                  <a:pt x="1958138" y="508711"/>
                </a:lnTo>
                <a:cubicBezTo>
                  <a:pt x="1961479" y="502925"/>
                  <a:pt x="1968877" y="500943"/>
                  <a:pt x="1974662" y="504283"/>
                </a:cubicBezTo>
                <a:lnTo>
                  <a:pt x="2015987" y="528142"/>
                </a:lnTo>
                <a:lnTo>
                  <a:pt x="2047756" y="473116"/>
                </a:lnTo>
                <a:lnTo>
                  <a:pt x="2014945" y="492952"/>
                </a:lnTo>
                <a:cubicBezTo>
                  <a:pt x="2008032" y="497132"/>
                  <a:pt x="1999039" y="494916"/>
                  <a:pt x="1994860" y="488003"/>
                </a:cubicBezTo>
                <a:lnTo>
                  <a:pt x="1972448" y="450931"/>
                </a:lnTo>
                <a:cubicBezTo>
                  <a:pt x="1968268" y="444017"/>
                  <a:pt x="1970485" y="435025"/>
                  <a:pt x="1977398" y="430845"/>
                </a:cubicBezTo>
                <a:lnTo>
                  <a:pt x="2167363" y="316001"/>
                </a:lnTo>
                <a:cubicBezTo>
                  <a:pt x="2170222" y="314273"/>
                  <a:pt x="2173511" y="313867"/>
                  <a:pt x="2176516" y="314608"/>
                </a:cubicBezTo>
                <a:close/>
                <a:moveTo>
                  <a:pt x="1466043" y="101802"/>
                </a:moveTo>
                <a:cubicBezTo>
                  <a:pt x="1207045" y="101802"/>
                  <a:pt x="964904" y="173976"/>
                  <a:pt x="758635" y="299308"/>
                </a:cubicBezTo>
                <a:lnTo>
                  <a:pt x="621875" y="395313"/>
                </a:lnTo>
                <a:lnTo>
                  <a:pt x="893511" y="322528"/>
                </a:lnTo>
                <a:lnTo>
                  <a:pt x="931080" y="462734"/>
                </a:lnTo>
                <a:lnTo>
                  <a:pt x="962599" y="454289"/>
                </a:lnTo>
                <a:cubicBezTo>
                  <a:pt x="970402" y="452198"/>
                  <a:pt x="978423" y="456828"/>
                  <a:pt x="980514" y="464632"/>
                </a:cubicBezTo>
                <a:lnTo>
                  <a:pt x="991726" y="506475"/>
                </a:lnTo>
                <a:cubicBezTo>
                  <a:pt x="993817" y="514279"/>
                  <a:pt x="989186" y="522299"/>
                  <a:pt x="981382" y="524390"/>
                </a:cubicBezTo>
                <a:lnTo>
                  <a:pt x="949863" y="532836"/>
                </a:lnTo>
                <a:lnTo>
                  <a:pt x="969521" y="606201"/>
                </a:lnTo>
                <a:lnTo>
                  <a:pt x="1001040" y="597755"/>
                </a:lnTo>
                <a:cubicBezTo>
                  <a:pt x="1008844" y="595664"/>
                  <a:pt x="1016865" y="600295"/>
                  <a:pt x="1018956" y="608098"/>
                </a:cubicBezTo>
                <a:lnTo>
                  <a:pt x="1030069" y="649574"/>
                </a:lnTo>
                <a:lnTo>
                  <a:pt x="1102153" y="614850"/>
                </a:lnTo>
                <a:cubicBezTo>
                  <a:pt x="1218880" y="565478"/>
                  <a:pt x="1347214" y="538177"/>
                  <a:pt x="1481925" y="538177"/>
                </a:cubicBezTo>
                <a:cubicBezTo>
                  <a:pt x="1751347" y="538177"/>
                  <a:pt x="1995263" y="647382"/>
                  <a:pt x="2171824" y="823942"/>
                </a:cubicBezTo>
                <a:lnTo>
                  <a:pt x="2214035" y="875104"/>
                </a:lnTo>
                <a:lnTo>
                  <a:pt x="2277713" y="859340"/>
                </a:lnTo>
                <a:cubicBezTo>
                  <a:pt x="2324693" y="852044"/>
                  <a:pt x="2376344" y="848009"/>
                  <a:pt x="2430562" y="848009"/>
                </a:cubicBezTo>
                <a:cubicBezTo>
                  <a:pt x="2511889" y="848009"/>
                  <a:pt x="2587441" y="857086"/>
                  <a:pt x="2650113" y="872633"/>
                </a:cubicBezTo>
                <a:lnTo>
                  <a:pt x="2700354" y="887853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E2D6371B-3E07-463D-99A0-CCD899D6AF03}"/>
              </a:ext>
            </a:extLst>
          </p:cNvPr>
          <p:cNvSpPr/>
          <p:nvPr/>
        </p:nvSpPr>
        <p:spPr>
          <a:xfrm>
            <a:off x="759272" y="3838932"/>
            <a:ext cx="2543580" cy="2543580"/>
          </a:xfrm>
          <a:custGeom>
            <a:avLst/>
            <a:gdLst>
              <a:gd name="connsiteX0" fmla="*/ 2296685 w 2932086"/>
              <a:gd name="connsiteY0" fmla="*/ 2343752 h 2932086"/>
              <a:gd name="connsiteX1" fmla="*/ 2241897 w 2932086"/>
              <a:gd name="connsiteY1" fmla="*/ 2395985 h 2932086"/>
              <a:gd name="connsiteX2" fmla="*/ 2108510 w 2932086"/>
              <a:gd name="connsiteY2" fmla="*/ 2476913 h 2932086"/>
              <a:gd name="connsiteX3" fmla="*/ 2053217 w 2932086"/>
              <a:gd name="connsiteY3" fmla="*/ 2494077 h 2932086"/>
              <a:gd name="connsiteX4" fmla="*/ 2051894 w 2932086"/>
              <a:gd name="connsiteY4" fmla="*/ 2500628 h 2932086"/>
              <a:gd name="connsiteX5" fmla="*/ 1896350 w 2932086"/>
              <a:gd name="connsiteY5" fmla="*/ 2603729 h 2932086"/>
              <a:gd name="connsiteX6" fmla="*/ 1029402 w 2932086"/>
              <a:gd name="connsiteY6" fmla="*/ 2603729 h 2932086"/>
              <a:gd name="connsiteX7" fmla="*/ 873858 w 2932086"/>
              <a:gd name="connsiteY7" fmla="*/ 2500628 h 2932086"/>
              <a:gd name="connsiteX8" fmla="*/ 872536 w 2932086"/>
              <a:gd name="connsiteY8" fmla="*/ 2494078 h 2932086"/>
              <a:gd name="connsiteX9" fmla="*/ 817239 w 2932086"/>
              <a:gd name="connsiteY9" fmla="*/ 2476913 h 2932086"/>
              <a:gd name="connsiteX10" fmla="*/ 683853 w 2932086"/>
              <a:gd name="connsiteY10" fmla="*/ 2395985 h 2932086"/>
              <a:gd name="connsiteX11" fmla="*/ 631850 w 2932086"/>
              <a:gd name="connsiteY11" fmla="*/ 2346407 h 2932086"/>
              <a:gd name="connsiteX12" fmla="*/ 598259 w 2932086"/>
              <a:gd name="connsiteY12" fmla="*/ 2371526 h 2932086"/>
              <a:gd name="connsiteX13" fmla="*/ 517261 w 2932086"/>
              <a:gd name="connsiteY13" fmla="*/ 2445142 h 2932086"/>
              <a:gd name="connsiteX14" fmla="*/ 598259 w 2932086"/>
              <a:gd name="connsiteY14" fmla="*/ 2518758 h 2932086"/>
              <a:gd name="connsiteX15" fmla="*/ 1466043 w 2932086"/>
              <a:gd name="connsiteY15" fmla="*/ 2830284 h 2932086"/>
              <a:gd name="connsiteX16" fmla="*/ 2333827 w 2932086"/>
              <a:gd name="connsiteY16" fmla="*/ 2518758 h 2932086"/>
              <a:gd name="connsiteX17" fmla="*/ 2414825 w 2932086"/>
              <a:gd name="connsiteY17" fmla="*/ 2445142 h 2932086"/>
              <a:gd name="connsiteX18" fmla="*/ 2333827 w 2932086"/>
              <a:gd name="connsiteY18" fmla="*/ 2371526 h 2932086"/>
              <a:gd name="connsiteX19" fmla="*/ 1745694 w 2932086"/>
              <a:gd name="connsiteY19" fmla="*/ 2285315 h 2932086"/>
              <a:gd name="connsiteX20" fmla="*/ 1870729 w 2932086"/>
              <a:gd name="connsiteY20" fmla="*/ 2362464 h 2932086"/>
              <a:gd name="connsiteX21" fmla="*/ 1745694 w 2932086"/>
              <a:gd name="connsiteY21" fmla="*/ 2439613 h 2932086"/>
              <a:gd name="connsiteX22" fmla="*/ 1620659 w 2932086"/>
              <a:gd name="connsiteY22" fmla="*/ 2362464 h 2932086"/>
              <a:gd name="connsiteX23" fmla="*/ 1745694 w 2932086"/>
              <a:gd name="connsiteY23" fmla="*/ 2285315 h 2932086"/>
              <a:gd name="connsiteX24" fmla="*/ 1176099 w 2932086"/>
              <a:gd name="connsiteY24" fmla="*/ 2285315 h 2932086"/>
              <a:gd name="connsiteX25" fmla="*/ 1301134 w 2932086"/>
              <a:gd name="connsiteY25" fmla="*/ 2362464 h 2932086"/>
              <a:gd name="connsiteX26" fmla="*/ 1176099 w 2932086"/>
              <a:gd name="connsiteY26" fmla="*/ 2439613 h 2932086"/>
              <a:gd name="connsiteX27" fmla="*/ 1051064 w 2932086"/>
              <a:gd name="connsiteY27" fmla="*/ 2362464 h 2932086"/>
              <a:gd name="connsiteX28" fmla="*/ 1176099 w 2932086"/>
              <a:gd name="connsiteY28" fmla="*/ 2285315 h 2932086"/>
              <a:gd name="connsiteX29" fmla="*/ 1169489 w 2932086"/>
              <a:gd name="connsiteY29" fmla="*/ 2069913 h 2932086"/>
              <a:gd name="connsiteX30" fmla="*/ 940723 w 2932086"/>
              <a:gd name="connsiteY30" fmla="*/ 2298679 h 2932086"/>
              <a:gd name="connsiteX31" fmla="*/ 940723 w 2932086"/>
              <a:gd name="connsiteY31" fmla="*/ 2400745 h 2932086"/>
              <a:gd name="connsiteX32" fmla="*/ 1067423 w 2932086"/>
              <a:gd name="connsiteY32" fmla="*/ 2527445 h 2932086"/>
              <a:gd name="connsiteX33" fmla="*/ 1858329 w 2932086"/>
              <a:gd name="connsiteY33" fmla="*/ 2527445 h 2932086"/>
              <a:gd name="connsiteX34" fmla="*/ 1985029 w 2932086"/>
              <a:gd name="connsiteY34" fmla="*/ 2400745 h 2932086"/>
              <a:gd name="connsiteX35" fmla="*/ 1985029 w 2932086"/>
              <a:gd name="connsiteY35" fmla="*/ 2298679 h 2932086"/>
              <a:gd name="connsiteX36" fmla="*/ 1756263 w 2932086"/>
              <a:gd name="connsiteY36" fmla="*/ 2069913 h 2932086"/>
              <a:gd name="connsiteX37" fmla="*/ 2087534 w 2932086"/>
              <a:gd name="connsiteY37" fmla="*/ 1308329 h 2932086"/>
              <a:gd name="connsiteX38" fmla="*/ 2197758 w 2932086"/>
              <a:gd name="connsiteY38" fmla="*/ 1418553 h 2932086"/>
              <a:gd name="connsiteX39" fmla="*/ 2087534 w 2932086"/>
              <a:gd name="connsiteY39" fmla="*/ 1528777 h 2932086"/>
              <a:gd name="connsiteX40" fmla="*/ 1977310 w 2932086"/>
              <a:gd name="connsiteY40" fmla="*/ 1418553 h 2932086"/>
              <a:gd name="connsiteX41" fmla="*/ 2087534 w 2932086"/>
              <a:gd name="connsiteY41" fmla="*/ 1308329 h 2932086"/>
              <a:gd name="connsiteX42" fmla="*/ 860592 w 2932086"/>
              <a:gd name="connsiteY42" fmla="*/ 1308329 h 2932086"/>
              <a:gd name="connsiteX43" fmla="*/ 970816 w 2932086"/>
              <a:gd name="connsiteY43" fmla="*/ 1418553 h 2932086"/>
              <a:gd name="connsiteX44" fmla="*/ 860592 w 2932086"/>
              <a:gd name="connsiteY44" fmla="*/ 1528777 h 2932086"/>
              <a:gd name="connsiteX45" fmla="*/ 750368 w 2932086"/>
              <a:gd name="connsiteY45" fmla="*/ 1418553 h 2932086"/>
              <a:gd name="connsiteX46" fmla="*/ 860592 w 2932086"/>
              <a:gd name="connsiteY46" fmla="*/ 1308329 h 2932086"/>
              <a:gd name="connsiteX47" fmla="*/ 164542 w 2932086"/>
              <a:gd name="connsiteY47" fmla="*/ 1056516 h 2932086"/>
              <a:gd name="connsiteX48" fmla="*/ 163136 w 2932086"/>
              <a:gd name="connsiteY48" fmla="*/ 1060359 h 2932086"/>
              <a:gd name="connsiteX49" fmla="*/ 101802 w 2932086"/>
              <a:gd name="connsiteY49" fmla="*/ 1466043 h 2932086"/>
              <a:gd name="connsiteX50" fmla="*/ 413329 w 2932086"/>
              <a:gd name="connsiteY50" fmla="*/ 2333827 h 2932086"/>
              <a:gd name="connsiteX51" fmla="*/ 447356 w 2932086"/>
              <a:gd name="connsiteY51" fmla="*/ 2371267 h 2932086"/>
              <a:gd name="connsiteX52" fmla="*/ 533504 w 2932086"/>
              <a:gd name="connsiteY52" fmla="*/ 2292970 h 2932086"/>
              <a:gd name="connsiteX53" fmla="*/ 570428 w 2932086"/>
              <a:gd name="connsiteY53" fmla="*/ 2265360 h 2932086"/>
              <a:gd name="connsiteX54" fmla="*/ 540497 w 2932086"/>
              <a:gd name="connsiteY54" fmla="*/ 2213285 h 2932086"/>
              <a:gd name="connsiteX55" fmla="*/ 487211 w 2932086"/>
              <a:gd name="connsiteY55" fmla="*/ 1979016 h 2932086"/>
              <a:gd name="connsiteX56" fmla="*/ 487211 w 2932086"/>
              <a:gd name="connsiteY56" fmla="*/ 1513841 h 2932086"/>
              <a:gd name="connsiteX57" fmla="*/ 563884 w 2932086"/>
              <a:gd name="connsiteY57" fmla="*/ 1134069 h 2932086"/>
              <a:gd name="connsiteX58" fmla="*/ 564662 w 2932086"/>
              <a:gd name="connsiteY58" fmla="*/ 1132635 h 2932086"/>
              <a:gd name="connsiteX59" fmla="*/ 514238 w 2932086"/>
              <a:gd name="connsiteY59" fmla="*/ 1136373 h 2932086"/>
              <a:gd name="connsiteX60" fmla="*/ 188622 w 2932086"/>
              <a:gd name="connsiteY60" fmla="*/ 1072805 h 2932086"/>
              <a:gd name="connsiteX61" fmla="*/ 2766286 w 2932086"/>
              <a:gd name="connsiteY61" fmla="*/ 1053080 h 2932086"/>
              <a:gd name="connsiteX62" fmla="*/ 2737129 w 2932086"/>
              <a:gd name="connsiteY62" fmla="*/ 1072805 h 2932086"/>
              <a:gd name="connsiteX63" fmla="*/ 2411512 w 2932086"/>
              <a:gd name="connsiteY63" fmla="*/ 1136373 h 2932086"/>
              <a:gd name="connsiteX64" fmla="*/ 2361088 w 2932086"/>
              <a:gd name="connsiteY64" fmla="*/ 1132635 h 2932086"/>
              <a:gd name="connsiteX65" fmla="*/ 2361867 w 2932086"/>
              <a:gd name="connsiteY65" fmla="*/ 1134069 h 2932086"/>
              <a:gd name="connsiteX66" fmla="*/ 2438539 w 2932086"/>
              <a:gd name="connsiteY66" fmla="*/ 1513841 h 2932086"/>
              <a:gd name="connsiteX67" fmla="*/ 2438538 w 2932086"/>
              <a:gd name="connsiteY67" fmla="*/ 1979016 h 2932086"/>
              <a:gd name="connsiteX68" fmla="*/ 2385253 w 2932086"/>
              <a:gd name="connsiteY68" fmla="*/ 2213285 h 2932086"/>
              <a:gd name="connsiteX69" fmla="*/ 2357227 w 2932086"/>
              <a:gd name="connsiteY69" fmla="*/ 2262045 h 2932086"/>
              <a:gd name="connsiteX70" fmla="*/ 2398583 w 2932086"/>
              <a:gd name="connsiteY70" fmla="*/ 2292970 h 2932086"/>
              <a:gd name="connsiteX71" fmla="*/ 2484730 w 2932086"/>
              <a:gd name="connsiteY71" fmla="*/ 2371266 h 2932086"/>
              <a:gd name="connsiteX72" fmla="*/ 2518758 w 2932086"/>
              <a:gd name="connsiteY72" fmla="*/ 2333827 h 2932086"/>
              <a:gd name="connsiteX73" fmla="*/ 2830284 w 2932086"/>
              <a:gd name="connsiteY73" fmla="*/ 1466043 h 2932086"/>
              <a:gd name="connsiteX74" fmla="*/ 2768951 w 2932086"/>
              <a:gd name="connsiteY74" fmla="*/ 1060359 h 2932086"/>
              <a:gd name="connsiteX75" fmla="*/ 1082546 w 2932086"/>
              <a:gd name="connsiteY75" fmla="*/ 724731 h 2932086"/>
              <a:gd name="connsiteX76" fmla="*/ 968564 w 2932086"/>
              <a:gd name="connsiteY76" fmla="*/ 786598 h 2932086"/>
              <a:gd name="connsiteX77" fmla="*/ 578771 w 2932086"/>
              <a:gd name="connsiteY77" fmla="*/ 1519711 h 2932086"/>
              <a:gd name="connsiteX78" fmla="*/ 578771 w 2932086"/>
              <a:gd name="connsiteY78" fmla="*/ 1756717 h 2932086"/>
              <a:gd name="connsiteX79" fmla="*/ 770527 w 2932086"/>
              <a:gd name="connsiteY79" fmla="*/ 1756717 h 2932086"/>
              <a:gd name="connsiteX80" fmla="*/ 1109759 w 2932086"/>
              <a:gd name="connsiteY80" fmla="*/ 1417485 h 2932086"/>
              <a:gd name="connsiteX81" fmla="*/ 1109759 w 2932086"/>
              <a:gd name="connsiteY81" fmla="*/ 857797 h 2932086"/>
              <a:gd name="connsiteX82" fmla="*/ 1083101 w 2932086"/>
              <a:gd name="connsiteY82" fmla="*/ 725753 h 2932086"/>
              <a:gd name="connsiteX83" fmla="*/ 1827099 w 2932086"/>
              <a:gd name="connsiteY83" fmla="*/ 715989 h 2932086"/>
              <a:gd name="connsiteX84" fmla="*/ 1821799 w 2932086"/>
              <a:gd name="connsiteY84" fmla="*/ 725753 h 2932086"/>
              <a:gd name="connsiteX85" fmla="*/ 1795141 w 2932086"/>
              <a:gd name="connsiteY85" fmla="*/ 857797 h 2932086"/>
              <a:gd name="connsiteX86" fmla="*/ 1795141 w 2932086"/>
              <a:gd name="connsiteY86" fmla="*/ 1417485 h 2932086"/>
              <a:gd name="connsiteX87" fmla="*/ 2134373 w 2932086"/>
              <a:gd name="connsiteY87" fmla="*/ 1756717 h 2932086"/>
              <a:gd name="connsiteX88" fmla="*/ 2346979 w 2932086"/>
              <a:gd name="connsiteY88" fmla="*/ 1756717 h 2932086"/>
              <a:gd name="connsiteX89" fmla="*/ 2346979 w 2932086"/>
              <a:gd name="connsiteY89" fmla="*/ 1519711 h 2932086"/>
              <a:gd name="connsiteX90" fmla="*/ 1957186 w 2932086"/>
              <a:gd name="connsiteY90" fmla="*/ 786598 h 2932086"/>
              <a:gd name="connsiteX91" fmla="*/ 1462875 w 2932086"/>
              <a:gd name="connsiteY91" fmla="*/ 635607 h 2932086"/>
              <a:gd name="connsiteX92" fmla="*/ 1199970 w 2932086"/>
              <a:gd name="connsiteY92" fmla="*/ 675355 h 2932086"/>
              <a:gd name="connsiteX93" fmla="*/ 1180604 w 2932086"/>
              <a:gd name="connsiteY93" fmla="*/ 682443 h 2932086"/>
              <a:gd name="connsiteX94" fmla="*/ 1202926 w 2932086"/>
              <a:gd name="connsiteY94" fmla="*/ 754352 h 2932086"/>
              <a:gd name="connsiteX95" fmla="*/ 1211591 w 2932086"/>
              <a:gd name="connsiteY95" fmla="*/ 840311 h 2932086"/>
              <a:gd name="connsiteX96" fmla="*/ 1211591 w 2932086"/>
              <a:gd name="connsiteY96" fmla="*/ 1434970 h 2932086"/>
              <a:gd name="connsiteX97" fmla="*/ 785069 w 2932086"/>
              <a:gd name="connsiteY97" fmla="*/ 1861492 h 2932086"/>
              <a:gd name="connsiteX98" fmla="*/ 578771 w 2932086"/>
              <a:gd name="connsiteY98" fmla="*/ 1861492 h 2932086"/>
              <a:gd name="connsiteX99" fmla="*/ 578771 w 2932086"/>
              <a:gd name="connsiteY99" fmla="*/ 1987458 h 2932086"/>
              <a:gd name="connsiteX100" fmla="*/ 850678 w 2932086"/>
              <a:gd name="connsiteY100" fmla="*/ 2397671 h 2932086"/>
              <a:gd name="connsiteX101" fmla="*/ 860592 w 2932086"/>
              <a:gd name="connsiteY101" fmla="*/ 2400749 h 2932086"/>
              <a:gd name="connsiteX102" fmla="*/ 860592 w 2932086"/>
              <a:gd name="connsiteY102" fmla="*/ 2298929 h 2932086"/>
              <a:gd name="connsiteX103" fmla="*/ 1165392 w 2932086"/>
              <a:gd name="connsiteY103" fmla="*/ 1994129 h 2932086"/>
              <a:gd name="connsiteX104" fmla="*/ 1760360 w 2932086"/>
              <a:gd name="connsiteY104" fmla="*/ 1994129 h 2932086"/>
              <a:gd name="connsiteX105" fmla="*/ 2065160 w 2932086"/>
              <a:gd name="connsiteY105" fmla="*/ 2298929 h 2932086"/>
              <a:gd name="connsiteX106" fmla="*/ 2065160 w 2932086"/>
              <a:gd name="connsiteY106" fmla="*/ 2400748 h 2932086"/>
              <a:gd name="connsiteX107" fmla="*/ 2075072 w 2932086"/>
              <a:gd name="connsiteY107" fmla="*/ 2397671 h 2932086"/>
              <a:gd name="connsiteX108" fmla="*/ 2346979 w 2932086"/>
              <a:gd name="connsiteY108" fmla="*/ 1987458 h 2932086"/>
              <a:gd name="connsiteX109" fmla="*/ 2346979 w 2932086"/>
              <a:gd name="connsiteY109" fmla="*/ 1861492 h 2932086"/>
              <a:gd name="connsiteX110" fmla="*/ 2119831 w 2932086"/>
              <a:gd name="connsiteY110" fmla="*/ 1861492 h 2932086"/>
              <a:gd name="connsiteX111" fmla="*/ 1693309 w 2932086"/>
              <a:gd name="connsiteY111" fmla="*/ 1434970 h 2932086"/>
              <a:gd name="connsiteX112" fmla="*/ 1693309 w 2932086"/>
              <a:gd name="connsiteY112" fmla="*/ 840311 h 2932086"/>
              <a:gd name="connsiteX113" fmla="*/ 1701975 w 2932086"/>
              <a:gd name="connsiteY113" fmla="*/ 754352 h 2932086"/>
              <a:gd name="connsiteX114" fmla="*/ 1726423 w 2932086"/>
              <a:gd name="connsiteY114" fmla="*/ 675590 h 2932086"/>
              <a:gd name="connsiteX115" fmla="*/ 1725781 w 2932086"/>
              <a:gd name="connsiteY115" fmla="*/ 675355 h 2932086"/>
              <a:gd name="connsiteX116" fmla="*/ 1462875 w 2932086"/>
              <a:gd name="connsiteY116" fmla="*/ 635607 h 2932086"/>
              <a:gd name="connsiteX117" fmla="*/ 875000 w 2932086"/>
              <a:gd name="connsiteY117" fmla="*/ 551619 h 2932086"/>
              <a:gd name="connsiteX118" fmla="*/ 744045 w 2932086"/>
              <a:gd name="connsiteY118" fmla="*/ 586708 h 2932086"/>
              <a:gd name="connsiteX119" fmla="*/ 744045 w 2932086"/>
              <a:gd name="connsiteY119" fmla="*/ 665340 h 2932086"/>
              <a:gd name="connsiteX120" fmla="*/ 894658 w 2932086"/>
              <a:gd name="connsiteY120" fmla="*/ 624983 h 2932086"/>
              <a:gd name="connsiteX121" fmla="*/ 2096301 w 2932086"/>
              <a:gd name="connsiteY121" fmla="*/ 525936 h 2932086"/>
              <a:gd name="connsiteX122" fmla="*/ 2074077 w 2932086"/>
              <a:gd name="connsiteY122" fmla="*/ 564429 h 2932086"/>
              <a:gd name="connsiteX123" fmla="*/ 2130109 w 2932086"/>
              <a:gd name="connsiteY123" fmla="*/ 596779 h 2932086"/>
              <a:gd name="connsiteX124" fmla="*/ 2152333 w 2932086"/>
              <a:gd name="connsiteY124" fmla="*/ 558287 h 2932086"/>
              <a:gd name="connsiteX125" fmla="*/ 2122181 w 2932086"/>
              <a:gd name="connsiteY125" fmla="*/ 425243 h 2932086"/>
              <a:gd name="connsiteX126" fmla="*/ 2095247 w 2932086"/>
              <a:gd name="connsiteY126" fmla="*/ 441526 h 2932086"/>
              <a:gd name="connsiteX127" fmla="*/ 2132588 w 2932086"/>
              <a:gd name="connsiteY127" fmla="*/ 463085 h 2932086"/>
              <a:gd name="connsiteX128" fmla="*/ 2188620 w 2932086"/>
              <a:gd name="connsiteY128" fmla="*/ 495435 h 2932086"/>
              <a:gd name="connsiteX129" fmla="*/ 2202405 w 2932086"/>
              <a:gd name="connsiteY129" fmla="*/ 471560 h 2932086"/>
              <a:gd name="connsiteX130" fmla="*/ 587100 w 2932086"/>
              <a:gd name="connsiteY130" fmla="*/ 424920 h 2932086"/>
              <a:gd name="connsiteX131" fmla="*/ 478512 w 2932086"/>
              <a:gd name="connsiteY131" fmla="*/ 524799 h 2932086"/>
              <a:gd name="connsiteX132" fmla="*/ 266459 w 2932086"/>
              <a:gd name="connsiteY132" fmla="*/ 815765 h 2932086"/>
              <a:gd name="connsiteX133" fmla="*/ 228949 w 2932086"/>
              <a:gd name="connsiteY133" fmla="*/ 893631 h 2932086"/>
              <a:gd name="connsiteX134" fmla="*/ 236571 w 2932086"/>
              <a:gd name="connsiteY134" fmla="*/ 890239 h 2932086"/>
              <a:gd name="connsiteX135" fmla="*/ 514238 w 2932086"/>
              <a:gd name="connsiteY135" fmla="*/ 848009 h 2932086"/>
              <a:gd name="connsiteX136" fmla="*/ 667087 w 2932086"/>
              <a:gd name="connsiteY136" fmla="*/ 859340 h 2932086"/>
              <a:gd name="connsiteX137" fmla="*/ 730765 w 2932086"/>
              <a:gd name="connsiteY137" fmla="*/ 875104 h 2932086"/>
              <a:gd name="connsiteX138" fmla="*/ 772977 w 2932086"/>
              <a:gd name="connsiteY138" fmla="*/ 823942 h 2932086"/>
              <a:gd name="connsiteX139" fmla="*/ 917372 w 2932086"/>
              <a:gd name="connsiteY139" fmla="*/ 704805 h 2932086"/>
              <a:gd name="connsiteX140" fmla="*/ 949101 w 2932086"/>
              <a:gd name="connsiteY140" fmla="*/ 685530 h 2932086"/>
              <a:gd name="connsiteX141" fmla="*/ 663189 w 2932086"/>
              <a:gd name="connsiteY141" fmla="*/ 762140 h 2932086"/>
              <a:gd name="connsiteX142" fmla="*/ 648374 w 2932086"/>
              <a:gd name="connsiteY142" fmla="*/ 753587 h 2932086"/>
              <a:gd name="connsiteX143" fmla="*/ 635852 w 2932086"/>
              <a:gd name="connsiteY143" fmla="*/ 706853 h 2932086"/>
              <a:gd name="connsiteX144" fmla="*/ 644405 w 2932086"/>
              <a:gd name="connsiteY144" fmla="*/ 692038 h 2932086"/>
              <a:gd name="connsiteX145" fmla="*/ 671470 w 2932086"/>
              <a:gd name="connsiteY145" fmla="*/ 684786 h 2932086"/>
              <a:gd name="connsiteX146" fmla="*/ 671470 w 2932086"/>
              <a:gd name="connsiteY146" fmla="*/ 606154 h 2932086"/>
              <a:gd name="connsiteX147" fmla="*/ 624747 w 2932086"/>
              <a:gd name="connsiteY147" fmla="*/ 618674 h 2932086"/>
              <a:gd name="connsiteX148" fmla="*/ 609932 w 2932086"/>
              <a:gd name="connsiteY148" fmla="*/ 610120 h 2932086"/>
              <a:gd name="connsiteX149" fmla="*/ 597410 w 2932086"/>
              <a:gd name="connsiteY149" fmla="*/ 563387 h 2932086"/>
              <a:gd name="connsiteX150" fmla="*/ 605963 w 2932086"/>
              <a:gd name="connsiteY150" fmla="*/ 548572 h 2932086"/>
              <a:gd name="connsiteX151" fmla="*/ 671470 w 2932086"/>
              <a:gd name="connsiteY151" fmla="*/ 531019 h 2932086"/>
              <a:gd name="connsiteX152" fmla="*/ 671470 w 2932086"/>
              <a:gd name="connsiteY152" fmla="*/ 455882 h 2932086"/>
              <a:gd name="connsiteX153" fmla="*/ 612176 w 2932086"/>
              <a:gd name="connsiteY153" fmla="*/ 471769 h 2932086"/>
              <a:gd name="connsiteX154" fmla="*/ 597361 w 2932086"/>
              <a:gd name="connsiteY154" fmla="*/ 463216 h 2932086"/>
              <a:gd name="connsiteX155" fmla="*/ 837432 w 2932086"/>
              <a:gd name="connsiteY155" fmla="*/ 411412 h 2932086"/>
              <a:gd name="connsiteX156" fmla="*/ 744045 w 2932086"/>
              <a:gd name="connsiteY156" fmla="*/ 436435 h 2932086"/>
              <a:gd name="connsiteX157" fmla="*/ 744045 w 2932086"/>
              <a:gd name="connsiteY157" fmla="*/ 511573 h 2932086"/>
              <a:gd name="connsiteX158" fmla="*/ 856216 w 2932086"/>
              <a:gd name="connsiteY158" fmla="*/ 481517 h 2932086"/>
              <a:gd name="connsiteX159" fmla="*/ 2171754 w 2932086"/>
              <a:gd name="connsiteY159" fmla="*/ 314607 h 2932086"/>
              <a:gd name="connsiteX160" fmla="*/ 2179211 w 2932086"/>
              <a:gd name="connsiteY160" fmla="*/ 320094 h 2932086"/>
              <a:gd name="connsiteX161" fmla="*/ 2204242 w 2932086"/>
              <a:gd name="connsiteY161" fmla="*/ 361498 h 2932086"/>
              <a:gd name="connsiteX162" fmla="*/ 2200149 w 2932086"/>
              <a:gd name="connsiteY162" fmla="*/ 378107 h 2932086"/>
              <a:gd name="connsiteX163" fmla="*/ 2193085 w 2932086"/>
              <a:gd name="connsiteY163" fmla="*/ 382377 h 2932086"/>
              <a:gd name="connsiteX164" fmla="*/ 2393964 w 2932086"/>
              <a:gd name="connsiteY164" fmla="*/ 498355 h 2932086"/>
              <a:gd name="connsiteX165" fmla="*/ 2399318 w 2932086"/>
              <a:gd name="connsiteY165" fmla="*/ 518336 h 2932086"/>
              <a:gd name="connsiteX166" fmla="*/ 2377658 w 2932086"/>
              <a:gd name="connsiteY166" fmla="*/ 555852 h 2932086"/>
              <a:gd name="connsiteX167" fmla="*/ 2357677 w 2932086"/>
              <a:gd name="connsiteY167" fmla="*/ 561206 h 2932086"/>
              <a:gd name="connsiteX168" fmla="*/ 2265256 w 2932086"/>
              <a:gd name="connsiteY168" fmla="*/ 507847 h 2932086"/>
              <a:gd name="connsiteX169" fmla="*/ 2251472 w 2932086"/>
              <a:gd name="connsiteY169" fmla="*/ 531723 h 2932086"/>
              <a:gd name="connsiteX170" fmla="*/ 2343893 w 2932086"/>
              <a:gd name="connsiteY170" fmla="*/ 585082 h 2932086"/>
              <a:gd name="connsiteX171" fmla="*/ 2349247 w 2932086"/>
              <a:gd name="connsiteY171" fmla="*/ 605064 h 2932086"/>
              <a:gd name="connsiteX172" fmla="*/ 2327588 w 2932086"/>
              <a:gd name="connsiteY172" fmla="*/ 642580 h 2932086"/>
              <a:gd name="connsiteX173" fmla="*/ 2307606 w 2932086"/>
              <a:gd name="connsiteY173" fmla="*/ 647934 h 2932086"/>
              <a:gd name="connsiteX174" fmla="*/ 2215185 w 2932086"/>
              <a:gd name="connsiteY174" fmla="*/ 594574 h 2932086"/>
              <a:gd name="connsiteX175" fmla="*/ 2192961 w 2932086"/>
              <a:gd name="connsiteY175" fmla="*/ 633067 h 2932086"/>
              <a:gd name="connsiteX176" fmla="*/ 2285382 w 2932086"/>
              <a:gd name="connsiteY176" fmla="*/ 686426 h 2932086"/>
              <a:gd name="connsiteX177" fmla="*/ 2290736 w 2932086"/>
              <a:gd name="connsiteY177" fmla="*/ 706408 h 2932086"/>
              <a:gd name="connsiteX178" fmla="*/ 2269076 w 2932086"/>
              <a:gd name="connsiteY178" fmla="*/ 743924 h 2932086"/>
              <a:gd name="connsiteX179" fmla="*/ 2249094 w 2932086"/>
              <a:gd name="connsiteY179" fmla="*/ 749278 h 2932086"/>
              <a:gd name="connsiteX180" fmla="*/ 2156674 w 2932086"/>
              <a:gd name="connsiteY180" fmla="*/ 695918 h 2932086"/>
              <a:gd name="connsiteX181" fmla="*/ 2126011 w 2932086"/>
              <a:gd name="connsiteY181" fmla="*/ 749027 h 2932086"/>
              <a:gd name="connsiteX182" fmla="*/ 2110641 w 2932086"/>
              <a:gd name="connsiteY182" fmla="*/ 753146 h 2932086"/>
              <a:gd name="connsiteX183" fmla="*/ 2067278 w 2932086"/>
              <a:gd name="connsiteY183" fmla="*/ 728110 h 2932086"/>
              <a:gd name="connsiteX184" fmla="*/ 2063160 w 2932086"/>
              <a:gd name="connsiteY184" fmla="*/ 712740 h 2932086"/>
              <a:gd name="connsiteX185" fmla="*/ 2093822 w 2932086"/>
              <a:gd name="connsiteY185" fmla="*/ 659631 h 2932086"/>
              <a:gd name="connsiteX186" fmla="*/ 1933613 w 2932086"/>
              <a:gd name="connsiteY186" fmla="*/ 567134 h 2932086"/>
              <a:gd name="connsiteX187" fmla="*/ 1929185 w 2932086"/>
              <a:gd name="connsiteY187" fmla="*/ 550610 h 2932086"/>
              <a:gd name="connsiteX188" fmla="*/ 1953376 w 2932086"/>
              <a:gd name="connsiteY188" fmla="*/ 508710 h 2932086"/>
              <a:gd name="connsiteX189" fmla="*/ 1969900 w 2932086"/>
              <a:gd name="connsiteY189" fmla="*/ 504282 h 2932086"/>
              <a:gd name="connsiteX190" fmla="*/ 2011225 w 2932086"/>
              <a:gd name="connsiteY190" fmla="*/ 528141 h 2932086"/>
              <a:gd name="connsiteX191" fmla="*/ 2042994 w 2932086"/>
              <a:gd name="connsiteY191" fmla="*/ 473115 h 2932086"/>
              <a:gd name="connsiteX192" fmla="*/ 2010183 w 2932086"/>
              <a:gd name="connsiteY192" fmla="*/ 492951 h 2932086"/>
              <a:gd name="connsiteX193" fmla="*/ 1990098 w 2932086"/>
              <a:gd name="connsiteY193" fmla="*/ 488002 h 2932086"/>
              <a:gd name="connsiteX194" fmla="*/ 1967686 w 2932086"/>
              <a:gd name="connsiteY194" fmla="*/ 450930 h 2932086"/>
              <a:gd name="connsiteX195" fmla="*/ 1972636 w 2932086"/>
              <a:gd name="connsiteY195" fmla="*/ 430844 h 2932086"/>
              <a:gd name="connsiteX196" fmla="*/ 2162601 w 2932086"/>
              <a:gd name="connsiteY196" fmla="*/ 316000 h 2932086"/>
              <a:gd name="connsiteX197" fmla="*/ 2171754 w 2932086"/>
              <a:gd name="connsiteY197" fmla="*/ 314607 h 2932086"/>
              <a:gd name="connsiteX198" fmla="*/ 1466043 w 2932086"/>
              <a:gd name="connsiteY198" fmla="*/ 101802 h 2932086"/>
              <a:gd name="connsiteX199" fmla="*/ 758635 w 2932086"/>
              <a:gd name="connsiteY199" fmla="*/ 299308 h 2932086"/>
              <a:gd name="connsiteX200" fmla="*/ 624816 w 2932086"/>
              <a:gd name="connsiteY200" fmla="*/ 393248 h 2932086"/>
              <a:gd name="connsiteX201" fmla="*/ 888749 w 2932086"/>
              <a:gd name="connsiteY201" fmla="*/ 322527 h 2932086"/>
              <a:gd name="connsiteX202" fmla="*/ 926318 w 2932086"/>
              <a:gd name="connsiteY202" fmla="*/ 462733 h 2932086"/>
              <a:gd name="connsiteX203" fmla="*/ 957837 w 2932086"/>
              <a:gd name="connsiteY203" fmla="*/ 454288 h 2932086"/>
              <a:gd name="connsiteX204" fmla="*/ 975752 w 2932086"/>
              <a:gd name="connsiteY204" fmla="*/ 464631 h 2932086"/>
              <a:gd name="connsiteX205" fmla="*/ 986964 w 2932086"/>
              <a:gd name="connsiteY205" fmla="*/ 506474 h 2932086"/>
              <a:gd name="connsiteX206" fmla="*/ 976620 w 2932086"/>
              <a:gd name="connsiteY206" fmla="*/ 524389 h 2932086"/>
              <a:gd name="connsiteX207" fmla="*/ 945101 w 2932086"/>
              <a:gd name="connsiteY207" fmla="*/ 532835 h 2932086"/>
              <a:gd name="connsiteX208" fmla="*/ 964759 w 2932086"/>
              <a:gd name="connsiteY208" fmla="*/ 606200 h 2932086"/>
              <a:gd name="connsiteX209" fmla="*/ 996278 w 2932086"/>
              <a:gd name="connsiteY209" fmla="*/ 597754 h 2932086"/>
              <a:gd name="connsiteX210" fmla="*/ 1014193 w 2932086"/>
              <a:gd name="connsiteY210" fmla="*/ 608097 h 2932086"/>
              <a:gd name="connsiteX211" fmla="*/ 1023674 w 2932086"/>
              <a:gd name="connsiteY211" fmla="*/ 643479 h 2932086"/>
              <a:gd name="connsiteX212" fmla="*/ 1083103 w 2932086"/>
              <a:gd name="connsiteY212" fmla="*/ 614850 h 2932086"/>
              <a:gd name="connsiteX213" fmla="*/ 1148058 w 2932086"/>
              <a:gd name="connsiteY213" fmla="*/ 591076 h 2932086"/>
              <a:gd name="connsiteX214" fmla="*/ 1317662 w 2932086"/>
              <a:gd name="connsiteY214" fmla="*/ 343286 h 2932086"/>
              <a:gd name="connsiteX215" fmla="*/ 1367363 w 2932086"/>
              <a:gd name="connsiteY215" fmla="*/ 420394 h 2932086"/>
              <a:gd name="connsiteX216" fmla="*/ 1463935 w 2932086"/>
              <a:gd name="connsiteY216" fmla="*/ 290546 h 2932086"/>
              <a:gd name="connsiteX217" fmla="*/ 1560506 w 2932086"/>
              <a:gd name="connsiteY217" fmla="*/ 420393 h 2932086"/>
              <a:gd name="connsiteX218" fmla="*/ 1610207 w 2932086"/>
              <a:gd name="connsiteY218" fmla="*/ 343285 h 2932086"/>
              <a:gd name="connsiteX219" fmla="*/ 1780520 w 2932086"/>
              <a:gd name="connsiteY219" fmla="*/ 592111 h 2932086"/>
              <a:gd name="connsiteX220" fmla="*/ 1842648 w 2932086"/>
              <a:gd name="connsiteY220" fmla="*/ 614850 h 2932086"/>
              <a:gd name="connsiteX221" fmla="*/ 2152774 w 2932086"/>
              <a:gd name="connsiteY221" fmla="*/ 823942 h 2932086"/>
              <a:gd name="connsiteX222" fmla="*/ 2194985 w 2932086"/>
              <a:gd name="connsiteY222" fmla="*/ 875104 h 2932086"/>
              <a:gd name="connsiteX223" fmla="*/ 2258663 w 2932086"/>
              <a:gd name="connsiteY223" fmla="*/ 859340 h 2932086"/>
              <a:gd name="connsiteX224" fmla="*/ 2411512 w 2932086"/>
              <a:gd name="connsiteY224" fmla="*/ 848009 h 2932086"/>
              <a:gd name="connsiteX225" fmla="*/ 2689179 w 2932086"/>
              <a:gd name="connsiteY225" fmla="*/ 890239 h 2932086"/>
              <a:gd name="connsiteX226" fmla="*/ 2704867 w 2932086"/>
              <a:gd name="connsiteY226" fmla="*/ 897220 h 2932086"/>
              <a:gd name="connsiteX227" fmla="*/ 2665628 w 2932086"/>
              <a:gd name="connsiteY227" fmla="*/ 815765 h 2932086"/>
              <a:gd name="connsiteX228" fmla="*/ 1466043 w 2932086"/>
              <a:gd name="connsiteY228" fmla="*/ 101802 h 2932086"/>
              <a:gd name="connsiteX229" fmla="*/ 1466043 w 2932086"/>
              <a:gd name="connsiteY229" fmla="*/ 0 h 2932086"/>
              <a:gd name="connsiteX230" fmla="*/ 2932086 w 2932086"/>
              <a:gd name="connsiteY230" fmla="*/ 1466043 h 2932086"/>
              <a:gd name="connsiteX231" fmla="*/ 1466043 w 2932086"/>
              <a:gd name="connsiteY231" fmla="*/ 2932086 h 2932086"/>
              <a:gd name="connsiteX232" fmla="*/ 0 w 2932086"/>
              <a:gd name="connsiteY232" fmla="*/ 1466043 h 2932086"/>
              <a:gd name="connsiteX233" fmla="*/ 1466043 w 2932086"/>
              <a:gd name="connsiteY233" fmla="*/ 0 h 2932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</a:cxnLst>
            <a:rect l="l" t="t" r="r" b="b"/>
            <a:pathLst>
              <a:path w="2932086" h="2932086">
                <a:moveTo>
                  <a:pt x="2296685" y="2343752"/>
                </a:moveTo>
                <a:lnTo>
                  <a:pt x="2241897" y="2395985"/>
                </a:lnTo>
                <a:cubicBezTo>
                  <a:pt x="2201866" y="2429022"/>
                  <a:pt x="2156996" y="2456405"/>
                  <a:pt x="2108510" y="2476913"/>
                </a:cubicBezTo>
                <a:lnTo>
                  <a:pt x="2053217" y="2494077"/>
                </a:lnTo>
                <a:lnTo>
                  <a:pt x="2051894" y="2500628"/>
                </a:lnTo>
                <a:cubicBezTo>
                  <a:pt x="2026267" y="2561216"/>
                  <a:pt x="1966273" y="2603729"/>
                  <a:pt x="1896350" y="2603729"/>
                </a:cubicBezTo>
                <a:lnTo>
                  <a:pt x="1029402" y="2603729"/>
                </a:lnTo>
                <a:cubicBezTo>
                  <a:pt x="959479" y="2603729"/>
                  <a:pt x="899485" y="2561216"/>
                  <a:pt x="873858" y="2500628"/>
                </a:cubicBezTo>
                <a:lnTo>
                  <a:pt x="872536" y="2494078"/>
                </a:lnTo>
                <a:lnTo>
                  <a:pt x="817239" y="2476913"/>
                </a:lnTo>
                <a:cubicBezTo>
                  <a:pt x="768753" y="2456405"/>
                  <a:pt x="723884" y="2429022"/>
                  <a:pt x="683853" y="2395985"/>
                </a:cubicBezTo>
                <a:lnTo>
                  <a:pt x="631850" y="2346407"/>
                </a:lnTo>
                <a:lnTo>
                  <a:pt x="598259" y="2371526"/>
                </a:lnTo>
                <a:lnTo>
                  <a:pt x="517261" y="2445142"/>
                </a:lnTo>
                <a:lnTo>
                  <a:pt x="598259" y="2518758"/>
                </a:lnTo>
                <a:cubicBezTo>
                  <a:pt x="834081" y="2713375"/>
                  <a:pt x="1136409" y="2830284"/>
                  <a:pt x="1466043" y="2830284"/>
                </a:cubicBezTo>
                <a:cubicBezTo>
                  <a:pt x="1795677" y="2830284"/>
                  <a:pt x="2098006" y="2713375"/>
                  <a:pt x="2333827" y="2518758"/>
                </a:cubicBezTo>
                <a:lnTo>
                  <a:pt x="2414825" y="2445142"/>
                </a:lnTo>
                <a:lnTo>
                  <a:pt x="2333827" y="2371526"/>
                </a:lnTo>
                <a:close/>
                <a:moveTo>
                  <a:pt x="1745694" y="2285315"/>
                </a:moveTo>
                <a:cubicBezTo>
                  <a:pt x="1814749" y="2285315"/>
                  <a:pt x="1870729" y="2319856"/>
                  <a:pt x="1870729" y="2362464"/>
                </a:cubicBezTo>
                <a:cubicBezTo>
                  <a:pt x="1870729" y="2405072"/>
                  <a:pt x="1814749" y="2439613"/>
                  <a:pt x="1745694" y="2439613"/>
                </a:cubicBezTo>
                <a:cubicBezTo>
                  <a:pt x="1676639" y="2439613"/>
                  <a:pt x="1620659" y="2405072"/>
                  <a:pt x="1620659" y="2362464"/>
                </a:cubicBezTo>
                <a:cubicBezTo>
                  <a:pt x="1620659" y="2319856"/>
                  <a:pt x="1676639" y="2285315"/>
                  <a:pt x="1745694" y="2285315"/>
                </a:cubicBezTo>
                <a:close/>
                <a:moveTo>
                  <a:pt x="1176099" y="2285315"/>
                </a:moveTo>
                <a:cubicBezTo>
                  <a:pt x="1245154" y="2285315"/>
                  <a:pt x="1301134" y="2319856"/>
                  <a:pt x="1301134" y="2362464"/>
                </a:cubicBezTo>
                <a:cubicBezTo>
                  <a:pt x="1301134" y="2405072"/>
                  <a:pt x="1245154" y="2439613"/>
                  <a:pt x="1176099" y="2439613"/>
                </a:cubicBezTo>
                <a:cubicBezTo>
                  <a:pt x="1107044" y="2439613"/>
                  <a:pt x="1051064" y="2405072"/>
                  <a:pt x="1051064" y="2362464"/>
                </a:cubicBezTo>
                <a:cubicBezTo>
                  <a:pt x="1051064" y="2319856"/>
                  <a:pt x="1107044" y="2285315"/>
                  <a:pt x="1176099" y="2285315"/>
                </a:cubicBezTo>
                <a:close/>
                <a:moveTo>
                  <a:pt x="1169489" y="2069913"/>
                </a:moveTo>
                <a:cubicBezTo>
                  <a:pt x="1043145" y="2069913"/>
                  <a:pt x="940723" y="2172335"/>
                  <a:pt x="940723" y="2298679"/>
                </a:cubicBezTo>
                <a:lnTo>
                  <a:pt x="940723" y="2400745"/>
                </a:lnTo>
                <a:cubicBezTo>
                  <a:pt x="940723" y="2470719"/>
                  <a:pt x="997449" y="2527445"/>
                  <a:pt x="1067423" y="2527445"/>
                </a:cubicBezTo>
                <a:lnTo>
                  <a:pt x="1858329" y="2527445"/>
                </a:lnTo>
                <a:cubicBezTo>
                  <a:pt x="1928303" y="2527445"/>
                  <a:pt x="1985029" y="2470719"/>
                  <a:pt x="1985029" y="2400745"/>
                </a:cubicBezTo>
                <a:lnTo>
                  <a:pt x="1985029" y="2298679"/>
                </a:lnTo>
                <a:cubicBezTo>
                  <a:pt x="1985029" y="2172335"/>
                  <a:pt x="1882607" y="2069913"/>
                  <a:pt x="1756263" y="2069913"/>
                </a:cubicBezTo>
                <a:close/>
                <a:moveTo>
                  <a:pt x="2087534" y="1308329"/>
                </a:moveTo>
                <a:cubicBezTo>
                  <a:pt x="2148409" y="1308329"/>
                  <a:pt x="2197758" y="1357678"/>
                  <a:pt x="2197758" y="1418553"/>
                </a:cubicBezTo>
                <a:cubicBezTo>
                  <a:pt x="2197758" y="1479428"/>
                  <a:pt x="2148409" y="1528777"/>
                  <a:pt x="2087534" y="1528777"/>
                </a:cubicBezTo>
                <a:cubicBezTo>
                  <a:pt x="2026659" y="1528777"/>
                  <a:pt x="1977310" y="1479428"/>
                  <a:pt x="1977310" y="1418553"/>
                </a:cubicBezTo>
                <a:cubicBezTo>
                  <a:pt x="1977310" y="1357678"/>
                  <a:pt x="2026659" y="1308329"/>
                  <a:pt x="2087534" y="1308329"/>
                </a:cubicBezTo>
                <a:close/>
                <a:moveTo>
                  <a:pt x="860592" y="1308329"/>
                </a:moveTo>
                <a:cubicBezTo>
                  <a:pt x="921467" y="1308329"/>
                  <a:pt x="970816" y="1357678"/>
                  <a:pt x="970816" y="1418553"/>
                </a:cubicBezTo>
                <a:cubicBezTo>
                  <a:pt x="970816" y="1479428"/>
                  <a:pt x="921467" y="1528777"/>
                  <a:pt x="860592" y="1528777"/>
                </a:cubicBezTo>
                <a:cubicBezTo>
                  <a:pt x="799717" y="1528777"/>
                  <a:pt x="750368" y="1479428"/>
                  <a:pt x="750368" y="1418553"/>
                </a:cubicBezTo>
                <a:cubicBezTo>
                  <a:pt x="750368" y="1357678"/>
                  <a:pt x="799717" y="1308329"/>
                  <a:pt x="860592" y="1308329"/>
                </a:cubicBezTo>
                <a:close/>
                <a:moveTo>
                  <a:pt x="164542" y="1056516"/>
                </a:moveTo>
                <a:lnTo>
                  <a:pt x="163136" y="1060359"/>
                </a:lnTo>
                <a:cubicBezTo>
                  <a:pt x="123275" y="1188515"/>
                  <a:pt x="101802" y="1324771"/>
                  <a:pt x="101802" y="1466043"/>
                </a:cubicBezTo>
                <a:cubicBezTo>
                  <a:pt x="101802" y="1795677"/>
                  <a:pt x="218711" y="2098005"/>
                  <a:pt x="413329" y="2333827"/>
                </a:cubicBezTo>
                <a:lnTo>
                  <a:pt x="447356" y="2371267"/>
                </a:lnTo>
                <a:lnTo>
                  <a:pt x="533504" y="2292970"/>
                </a:lnTo>
                <a:lnTo>
                  <a:pt x="570428" y="2265360"/>
                </a:lnTo>
                <a:lnTo>
                  <a:pt x="540497" y="2213285"/>
                </a:lnTo>
                <a:cubicBezTo>
                  <a:pt x="506348" y="2142415"/>
                  <a:pt x="487211" y="2062950"/>
                  <a:pt x="487211" y="1979016"/>
                </a:cubicBezTo>
                <a:lnTo>
                  <a:pt x="487211" y="1513841"/>
                </a:lnTo>
                <a:cubicBezTo>
                  <a:pt x="487211" y="1379130"/>
                  <a:pt x="514512" y="1250796"/>
                  <a:pt x="563884" y="1134069"/>
                </a:cubicBezTo>
                <a:lnTo>
                  <a:pt x="564662" y="1132635"/>
                </a:lnTo>
                <a:lnTo>
                  <a:pt x="514238" y="1136373"/>
                </a:lnTo>
                <a:cubicBezTo>
                  <a:pt x="378694" y="1136373"/>
                  <a:pt x="259189" y="1111157"/>
                  <a:pt x="188622" y="1072805"/>
                </a:cubicBezTo>
                <a:close/>
                <a:moveTo>
                  <a:pt x="2766286" y="1053080"/>
                </a:moveTo>
                <a:lnTo>
                  <a:pt x="2737129" y="1072805"/>
                </a:lnTo>
                <a:cubicBezTo>
                  <a:pt x="2666561" y="1111157"/>
                  <a:pt x="2547056" y="1136373"/>
                  <a:pt x="2411512" y="1136373"/>
                </a:cubicBezTo>
                <a:lnTo>
                  <a:pt x="2361088" y="1132635"/>
                </a:lnTo>
                <a:lnTo>
                  <a:pt x="2361867" y="1134069"/>
                </a:lnTo>
                <a:cubicBezTo>
                  <a:pt x="2411238" y="1250796"/>
                  <a:pt x="2438539" y="1379130"/>
                  <a:pt x="2438539" y="1513841"/>
                </a:cubicBezTo>
                <a:cubicBezTo>
                  <a:pt x="2438539" y="1668899"/>
                  <a:pt x="2438538" y="1823958"/>
                  <a:pt x="2438538" y="1979016"/>
                </a:cubicBezTo>
                <a:cubicBezTo>
                  <a:pt x="2438538" y="2062950"/>
                  <a:pt x="2419401" y="2142415"/>
                  <a:pt x="2385253" y="2213285"/>
                </a:cubicBezTo>
                <a:lnTo>
                  <a:pt x="2357227" y="2262045"/>
                </a:lnTo>
                <a:lnTo>
                  <a:pt x="2398583" y="2292970"/>
                </a:lnTo>
                <a:lnTo>
                  <a:pt x="2484730" y="2371266"/>
                </a:lnTo>
                <a:lnTo>
                  <a:pt x="2518758" y="2333827"/>
                </a:lnTo>
                <a:cubicBezTo>
                  <a:pt x="2713375" y="2098005"/>
                  <a:pt x="2830284" y="1795677"/>
                  <a:pt x="2830284" y="1466043"/>
                </a:cubicBezTo>
                <a:cubicBezTo>
                  <a:pt x="2830284" y="1324771"/>
                  <a:pt x="2808811" y="1188515"/>
                  <a:pt x="2768951" y="1060359"/>
                </a:cubicBezTo>
                <a:close/>
                <a:moveTo>
                  <a:pt x="1082546" y="724731"/>
                </a:moveTo>
                <a:lnTo>
                  <a:pt x="968564" y="786598"/>
                </a:lnTo>
                <a:cubicBezTo>
                  <a:pt x="733391" y="945478"/>
                  <a:pt x="578771" y="1214538"/>
                  <a:pt x="578771" y="1519711"/>
                </a:cubicBezTo>
                <a:lnTo>
                  <a:pt x="578771" y="1756717"/>
                </a:lnTo>
                <a:lnTo>
                  <a:pt x="770527" y="1756717"/>
                </a:lnTo>
                <a:cubicBezTo>
                  <a:pt x="957880" y="1756717"/>
                  <a:pt x="1109759" y="1604838"/>
                  <a:pt x="1109759" y="1417485"/>
                </a:cubicBezTo>
                <a:lnTo>
                  <a:pt x="1109759" y="857797"/>
                </a:lnTo>
                <a:cubicBezTo>
                  <a:pt x="1109759" y="810959"/>
                  <a:pt x="1100267" y="766338"/>
                  <a:pt x="1083101" y="725753"/>
                </a:cubicBezTo>
                <a:close/>
                <a:moveTo>
                  <a:pt x="1827099" y="715989"/>
                </a:moveTo>
                <a:lnTo>
                  <a:pt x="1821799" y="725753"/>
                </a:lnTo>
                <a:cubicBezTo>
                  <a:pt x="1804633" y="766338"/>
                  <a:pt x="1795141" y="810959"/>
                  <a:pt x="1795141" y="857797"/>
                </a:cubicBezTo>
                <a:lnTo>
                  <a:pt x="1795141" y="1417485"/>
                </a:lnTo>
                <a:cubicBezTo>
                  <a:pt x="1795141" y="1604838"/>
                  <a:pt x="1947020" y="1756717"/>
                  <a:pt x="2134373" y="1756717"/>
                </a:cubicBezTo>
                <a:lnTo>
                  <a:pt x="2346979" y="1756717"/>
                </a:lnTo>
                <a:lnTo>
                  <a:pt x="2346979" y="1519711"/>
                </a:lnTo>
                <a:cubicBezTo>
                  <a:pt x="2346979" y="1214538"/>
                  <a:pt x="2192359" y="945478"/>
                  <a:pt x="1957186" y="786598"/>
                </a:cubicBezTo>
                <a:close/>
                <a:moveTo>
                  <a:pt x="1462875" y="635607"/>
                </a:moveTo>
                <a:cubicBezTo>
                  <a:pt x="1371323" y="635607"/>
                  <a:pt x="1283021" y="649523"/>
                  <a:pt x="1199970" y="675355"/>
                </a:cubicBezTo>
                <a:lnTo>
                  <a:pt x="1180604" y="682443"/>
                </a:lnTo>
                <a:lnTo>
                  <a:pt x="1202926" y="754352"/>
                </a:lnTo>
                <a:cubicBezTo>
                  <a:pt x="1208607" y="782118"/>
                  <a:pt x="1211591" y="810866"/>
                  <a:pt x="1211591" y="840311"/>
                </a:cubicBezTo>
                <a:lnTo>
                  <a:pt x="1211591" y="1434970"/>
                </a:lnTo>
                <a:cubicBezTo>
                  <a:pt x="1211591" y="1670532"/>
                  <a:pt x="1020631" y="1861492"/>
                  <a:pt x="785069" y="1861492"/>
                </a:cubicBezTo>
                <a:lnTo>
                  <a:pt x="578771" y="1861492"/>
                </a:lnTo>
                <a:lnTo>
                  <a:pt x="578771" y="1987458"/>
                </a:lnTo>
                <a:cubicBezTo>
                  <a:pt x="578771" y="2171866"/>
                  <a:pt x="690890" y="2330087"/>
                  <a:pt x="850678" y="2397671"/>
                </a:cubicBezTo>
                <a:lnTo>
                  <a:pt x="860592" y="2400749"/>
                </a:lnTo>
                <a:lnTo>
                  <a:pt x="860592" y="2298929"/>
                </a:lnTo>
                <a:cubicBezTo>
                  <a:pt x="860592" y="2130593"/>
                  <a:pt x="997056" y="1994129"/>
                  <a:pt x="1165392" y="1994129"/>
                </a:cubicBezTo>
                <a:lnTo>
                  <a:pt x="1760360" y="1994129"/>
                </a:lnTo>
                <a:cubicBezTo>
                  <a:pt x="1928696" y="1994129"/>
                  <a:pt x="2065160" y="2130593"/>
                  <a:pt x="2065160" y="2298929"/>
                </a:cubicBezTo>
                <a:lnTo>
                  <a:pt x="2065160" y="2400748"/>
                </a:lnTo>
                <a:lnTo>
                  <a:pt x="2075072" y="2397671"/>
                </a:lnTo>
                <a:cubicBezTo>
                  <a:pt x="2234861" y="2330087"/>
                  <a:pt x="2346979" y="2171866"/>
                  <a:pt x="2346979" y="1987458"/>
                </a:cubicBezTo>
                <a:lnTo>
                  <a:pt x="2346979" y="1861492"/>
                </a:lnTo>
                <a:lnTo>
                  <a:pt x="2119831" y="1861492"/>
                </a:lnTo>
                <a:cubicBezTo>
                  <a:pt x="1884269" y="1861492"/>
                  <a:pt x="1693309" y="1670532"/>
                  <a:pt x="1693309" y="1434970"/>
                </a:cubicBezTo>
                <a:lnTo>
                  <a:pt x="1693309" y="840311"/>
                </a:lnTo>
                <a:cubicBezTo>
                  <a:pt x="1693309" y="810866"/>
                  <a:pt x="1696293" y="782118"/>
                  <a:pt x="1701975" y="754352"/>
                </a:cubicBezTo>
                <a:lnTo>
                  <a:pt x="1726423" y="675590"/>
                </a:lnTo>
                <a:lnTo>
                  <a:pt x="1725781" y="675355"/>
                </a:lnTo>
                <a:cubicBezTo>
                  <a:pt x="1642729" y="649523"/>
                  <a:pt x="1554427" y="635607"/>
                  <a:pt x="1462875" y="635607"/>
                </a:cubicBezTo>
                <a:close/>
                <a:moveTo>
                  <a:pt x="875000" y="551619"/>
                </a:moveTo>
                <a:lnTo>
                  <a:pt x="744045" y="586708"/>
                </a:lnTo>
                <a:lnTo>
                  <a:pt x="744045" y="665340"/>
                </a:lnTo>
                <a:lnTo>
                  <a:pt x="894658" y="624983"/>
                </a:lnTo>
                <a:close/>
                <a:moveTo>
                  <a:pt x="2096301" y="525936"/>
                </a:moveTo>
                <a:lnTo>
                  <a:pt x="2074077" y="564429"/>
                </a:lnTo>
                <a:lnTo>
                  <a:pt x="2130109" y="596779"/>
                </a:lnTo>
                <a:lnTo>
                  <a:pt x="2152333" y="558287"/>
                </a:lnTo>
                <a:close/>
                <a:moveTo>
                  <a:pt x="2122181" y="425243"/>
                </a:moveTo>
                <a:lnTo>
                  <a:pt x="2095247" y="441526"/>
                </a:lnTo>
                <a:lnTo>
                  <a:pt x="2132588" y="463085"/>
                </a:lnTo>
                <a:lnTo>
                  <a:pt x="2188620" y="495435"/>
                </a:lnTo>
                <a:lnTo>
                  <a:pt x="2202405" y="471560"/>
                </a:lnTo>
                <a:close/>
                <a:moveTo>
                  <a:pt x="587100" y="424920"/>
                </a:moveTo>
                <a:lnTo>
                  <a:pt x="478512" y="524799"/>
                </a:lnTo>
                <a:cubicBezTo>
                  <a:pt x="395691" y="611667"/>
                  <a:pt x="324214" y="709448"/>
                  <a:pt x="266459" y="815765"/>
                </a:cubicBezTo>
                <a:lnTo>
                  <a:pt x="228949" y="893631"/>
                </a:lnTo>
                <a:lnTo>
                  <a:pt x="236571" y="890239"/>
                </a:lnTo>
                <a:cubicBezTo>
                  <a:pt x="307633" y="864147"/>
                  <a:pt x="405803" y="848009"/>
                  <a:pt x="514238" y="848009"/>
                </a:cubicBezTo>
                <a:cubicBezTo>
                  <a:pt x="568456" y="848009"/>
                  <a:pt x="620107" y="852044"/>
                  <a:pt x="667087" y="859340"/>
                </a:cubicBezTo>
                <a:lnTo>
                  <a:pt x="730765" y="875104"/>
                </a:lnTo>
                <a:lnTo>
                  <a:pt x="772977" y="823942"/>
                </a:lnTo>
                <a:cubicBezTo>
                  <a:pt x="817117" y="779802"/>
                  <a:pt x="865467" y="739872"/>
                  <a:pt x="917372" y="704805"/>
                </a:cubicBezTo>
                <a:lnTo>
                  <a:pt x="949101" y="685530"/>
                </a:lnTo>
                <a:lnTo>
                  <a:pt x="663189" y="762140"/>
                </a:lnTo>
                <a:cubicBezTo>
                  <a:pt x="656736" y="763869"/>
                  <a:pt x="650103" y="760040"/>
                  <a:pt x="648374" y="753587"/>
                </a:cubicBezTo>
                <a:lnTo>
                  <a:pt x="635852" y="706853"/>
                </a:lnTo>
                <a:cubicBezTo>
                  <a:pt x="634122" y="700400"/>
                  <a:pt x="637952" y="693767"/>
                  <a:pt x="644405" y="692038"/>
                </a:cubicBezTo>
                <a:lnTo>
                  <a:pt x="671470" y="684786"/>
                </a:lnTo>
                <a:lnTo>
                  <a:pt x="671470" y="606154"/>
                </a:lnTo>
                <a:lnTo>
                  <a:pt x="624747" y="618674"/>
                </a:lnTo>
                <a:cubicBezTo>
                  <a:pt x="618294" y="620403"/>
                  <a:pt x="611661" y="616573"/>
                  <a:pt x="609932" y="610120"/>
                </a:cubicBezTo>
                <a:lnTo>
                  <a:pt x="597410" y="563387"/>
                </a:lnTo>
                <a:cubicBezTo>
                  <a:pt x="595681" y="556934"/>
                  <a:pt x="599510" y="550301"/>
                  <a:pt x="605963" y="548572"/>
                </a:cubicBezTo>
                <a:lnTo>
                  <a:pt x="671470" y="531019"/>
                </a:lnTo>
                <a:lnTo>
                  <a:pt x="671470" y="455882"/>
                </a:lnTo>
                <a:lnTo>
                  <a:pt x="612176" y="471769"/>
                </a:lnTo>
                <a:cubicBezTo>
                  <a:pt x="605723" y="473499"/>
                  <a:pt x="599090" y="469669"/>
                  <a:pt x="597361" y="463216"/>
                </a:cubicBezTo>
                <a:close/>
                <a:moveTo>
                  <a:pt x="837432" y="411412"/>
                </a:moveTo>
                <a:lnTo>
                  <a:pt x="744045" y="436435"/>
                </a:lnTo>
                <a:lnTo>
                  <a:pt x="744045" y="511573"/>
                </a:lnTo>
                <a:lnTo>
                  <a:pt x="856216" y="481517"/>
                </a:lnTo>
                <a:close/>
                <a:moveTo>
                  <a:pt x="2171754" y="314607"/>
                </a:moveTo>
                <a:cubicBezTo>
                  <a:pt x="2174760" y="315348"/>
                  <a:pt x="2177483" y="317235"/>
                  <a:pt x="2179211" y="320094"/>
                </a:cubicBezTo>
                <a:lnTo>
                  <a:pt x="2204242" y="361498"/>
                </a:lnTo>
                <a:cubicBezTo>
                  <a:pt x="2207698" y="367215"/>
                  <a:pt x="2205865" y="374651"/>
                  <a:pt x="2200149" y="378107"/>
                </a:cubicBezTo>
                <a:lnTo>
                  <a:pt x="2193085" y="382377"/>
                </a:lnTo>
                <a:lnTo>
                  <a:pt x="2393964" y="498355"/>
                </a:lnTo>
                <a:cubicBezTo>
                  <a:pt x="2400961" y="502394"/>
                  <a:pt x="2403358" y="511340"/>
                  <a:pt x="2399318" y="518336"/>
                </a:cubicBezTo>
                <a:lnTo>
                  <a:pt x="2377658" y="555852"/>
                </a:lnTo>
                <a:cubicBezTo>
                  <a:pt x="2373619" y="562849"/>
                  <a:pt x="2364673" y="565246"/>
                  <a:pt x="2357677" y="561206"/>
                </a:cubicBezTo>
                <a:lnTo>
                  <a:pt x="2265256" y="507847"/>
                </a:lnTo>
                <a:lnTo>
                  <a:pt x="2251472" y="531723"/>
                </a:lnTo>
                <a:lnTo>
                  <a:pt x="2343893" y="585082"/>
                </a:lnTo>
                <a:cubicBezTo>
                  <a:pt x="2350890" y="589121"/>
                  <a:pt x="2353287" y="598067"/>
                  <a:pt x="2349247" y="605064"/>
                </a:cubicBezTo>
                <a:lnTo>
                  <a:pt x="2327588" y="642580"/>
                </a:lnTo>
                <a:cubicBezTo>
                  <a:pt x="2323548" y="649576"/>
                  <a:pt x="2314602" y="651973"/>
                  <a:pt x="2307606" y="647934"/>
                </a:cubicBezTo>
                <a:lnTo>
                  <a:pt x="2215185" y="594574"/>
                </a:lnTo>
                <a:lnTo>
                  <a:pt x="2192961" y="633067"/>
                </a:lnTo>
                <a:lnTo>
                  <a:pt x="2285382" y="686426"/>
                </a:lnTo>
                <a:cubicBezTo>
                  <a:pt x="2292378" y="690465"/>
                  <a:pt x="2294775" y="699411"/>
                  <a:pt x="2290736" y="706408"/>
                </a:cubicBezTo>
                <a:lnTo>
                  <a:pt x="2269076" y="743924"/>
                </a:lnTo>
                <a:cubicBezTo>
                  <a:pt x="2265037" y="750920"/>
                  <a:pt x="2256091" y="753317"/>
                  <a:pt x="2249094" y="749278"/>
                </a:cubicBezTo>
                <a:lnTo>
                  <a:pt x="2156674" y="695918"/>
                </a:lnTo>
                <a:lnTo>
                  <a:pt x="2126011" y="749027"/>
                </a:lnTo>
                <a:cubicBezTo>
                  <a:pt x="2122904" y="754409"/>
                  <a:pt x="2116023" y="756253"/>
                  <a:pt x="2110641" y="753146"/>
                </a:cubicBezTo>
                <a:lnTo>
                  <a:pt x="2067278" y="728110"/>
                </a:lnTo>
                <a:cubicBezTo>
                  <a:pt x="2061896" y="725003"/>
                  <a:pt x="2060052" y="718122"/>
                  <a:pt x="2063160" y="712740"/>
                </a:cubicBezTo>
                <a:lnTo>
                  <a:pt x="2093822" y="659631"/>
                </a:lnTo>
                <a:lnTo>
                  <a:pt x="1933613" y="567134"/>
                </a:lnTo>
                <a:cubicBezTo>
                  <a:pt x="1927827" y="563794"/>
                  <a:pt x="1925845" y="556396"/>
                  <a:pt x="1929185" y="550610"/>
                </a:cubicBezTo>
                <a:lnTo>
                  <a:pt x="1953376" y="508710"/>
                </a:lnTo>
                <a:cubicBezTo>
                  <a:pt x="1956716" y="502924"/>
                  <a:pt x="1964114" y="500942"/>
                  <a:pt x="1969900" y="504282"/>
                </a:cubicBezTo>
                <a:lnTo>
                  <a:pt x="2011225" y="528141"/>
                </a:lnTo>
                <a:lnTo>
                  <a:pt x="2042994" y="473115"/>
                </a:lnTo>
                <a:lnTo>
                  <a:pt x="2010183" y="492951"/>
                </a:lnTo>
                <a:cubicBezTo>
                  <a:pt x="2003270" y="497131"/>
                  <a:pt x="1994277" y="494915"/>
                  <a:pt x="1990098" y="488002"/>
                </a:cubicBezTo>
                <a:lnTo>
                  <a:pt x="1967686" y="450930"/>
                </a:lnTo>
                <a:cubicBezTo>
                  <a:pt x="1963506" y="444016"/>
                  <a:pt x="1965723" y="435024"/>
                  <a:pt x="1972636" y="430844"/>
                </a:cubicBezTo>
                <a:lnTo>
                  <a:pt x="2162601" y="316000"/>
                </a:lnTo>
                <a:cubicBezTo>
                  <a:pt x="2165460" y="314272"/>
                  <a:pt x="2168748" y="313866"/>
                  <a:pt x="2171754" y="314607"/>
                </a:cubicBezTo>
                <a:close/>
                <a:moveTo>
                  <a:pt x="1466043" y="101802"/>
                </a:moveTo>
                <a:cubicBezTo>
                  <a:pt x="1207045" y="101802"/>
                  <a:pt x="964904" y="173976"/>
                  <a:pt x="758635" y="299308"/>
                </a:cubicBezTo>
                <a:lnTo>
                  <a:pt x="624816" y="393248"/>
                </a:lnTo>
                <a:lnTo>
                  <a:pt x="888749" y="322527"/>
                </a:lnTo>
                <a:lnTo>
                  <a:pt x="926318" y="462733"/>
                </a:lnTo>
                <a:lnTo>
                  <a:pt x="957837" y="454288"/>
                </a:lnTo>
                <a:cubicBezTo>
                  <a:pt x="965640" y="452197"/>
                  <a:pt x="973661" y="456827"/>
                  <a:pt x="975752" y="464631"/>
                </a:cubicBezTo>
                <a:lnTo>
                  <a:pt x="986964" y="506474"/>
                </a:lnTo>
                <a:cubicBezTo>
                  <a:pt x="989055" y="514278"/>
                  <a:pt x="984424" y="522298"/>
                  <a:pt x="976620" y="524389"/>
                </a:cubicBezTo>
                <a:lnTo>
                  <a:pt x="945101" y="532835"/>
                </a:lnTo>
                <a:lnTo>
                  <a:pt x="964759" y="606200"/>
                </a:lnTo>
                <a:lnTo>
                  <a:pt x="996278" y="597754"/>
                </a:lnTo>
                <a:cubicBezTo>
                  <a:pt x="1004082" y="595663"/>
                  <a:pt x="1012102" y="600294"/>
                  <a:pt x="1014193" y="608097"/>
                </a:cubicBezTo>
                <a:lnTo>
                  <a:pt x="1023674" y="643479"/>
                </a:lnTo>
                <a:lnTo>
                  <a:pt x="1083103" y="614850"/>
                </a:lnTo>
                <a:lnTo>
                  <a:pt x="1148058" y="591076"/>
                </a:lnTo>
                <a:lnTo>
                  <a:pt x="1317662" y="343286"/>
                </a:lnTo>
                <a:lnTo>
                  <a:pt x="1367363" y="420394"/>
                </a:lnTo>
                <a:lnTo>
                  <a:pt x="1463935" y="290546"/>
                </a:lnTo>
                <a:lnTo>
                  <a:pt x="1560506" y="420393"/>
                </a:lnTo>
                <a:lnTo>
                  <a:pt x="1610207" y="343285"/>
                </a:lnTo>
                <a:lnTo>
                  <a:pt x="1780520" y="592111"/>
                </a:lnTo>
                <a:lnTo>
                  <a:pt x="1842648" y="614850"/>
                </a:lnTo>
                <a:cubicBezTo>
                  <a:pt x="1959374" y="664221"/>
                  <a:pt x="2064494" y="735662"/>
                  <a:pt x="2152774" y="823942"/>
                </a:cubicBezTo>
                <a:lnTo>
                  <a:pt x="2194985" y="875104"/>
                </a:lnTo>
                <a:lnTo>
                  <a:pt x="2258663" y="859340"/>
                </a:lnTo>
                <a:cubicBezTo>
                  <a:pt x="2305643" y="852044"/>
                  <a:pt x="2357294" y="848009"/>
                  <a:pt x="2411512" y="848009"/>
                </a:cubicBezTo>
                <a:cubicBezTo>
                  <a:pt x="2519948" y="848009"/>
                  <a:pt x="2618118" y="864147"/>
                  <a:pt x="2689179" y="890239"/>
                </a:cubicBezTo>
                <a:lnTo>
                  <a:pt x="2704867" y="897220"/>
                </a:lnTo>
                <a:lnTo>
                  <a:pt x="2665628" y="815765"/>
                </a:lnTo>
                <a:cubicBezTo>
                  <a:pt x="2434608" y="390497"/>
                  <a:pt x="1984039" y="101802"/>
                  <a:pt x="1466043" y="101802"/>
                </a:cubicBezTo>
                <a:close/>
                <a:moveTo>
                  <a:pt x="1466043" y="0"/>
                </a:moveTo>
                <a:cubicBezTo>
                  <a:pt x="2275716" y="0"/>
                  <a:pt x="2932086" y="656370"/>
                  <a:pt x="2932086" y="1466043"/>
                </a:cubicBezTo>
                <a:cubicBezTo>
                  <a:pt x="2932086" y="2275716"/>
                  <a:pt x="2275716" y="2932086"/>
                  <a:pt x="1466043" y="2932086"/>
                </a:cubicBezTo>
                <a:cubicBezTo>
                  <a:pt x="656370" y="2932086"/>
                  <a:pt x="0" y="2275716"/>
                  <a:pt x="0" y="1466043"/>
                </a:cubicBezTo>
                <a:cubicBezTo>
                  <a:pt x="0" y="656370"/>
                  <a:pt x="656370" y="0"/>
                  <a:pt x="1466043" y="0"/>
                </a:cubicBezTo>
                <a:close/>
              </a:path>
            </a:pathLst>
          </a:custGeom>
          <a:solidFill>
            <a:srgbClr val="FF0000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745182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0</Words>
  <Application>Microsoft Office PowerPoint</Application>
  <PresentationFormat>A4 210 x 297 mm</PresentationFormat>
  <Paragraphs>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pptxf66_ウシのスタンプイラスト</dc:title>
  <dc:subject>pptxf66_ウシのスタンプイラスト</dc:subject>
  <dc:creator>でじけろお</dc:creator>
  <cp:revision>1</cp:revision>
  <dcterms:created xsi:type="dcterms:W3CDTF">2018-05-20T00:31:01Z</dcterms:created>
  <dcterms:modified xsi:type="dcterms:W3CDTF">2020-12-09T05:27:29Z</dcterms:modified>
  <cp:version>1</cp:version>
</cp:coreProperties>
</file>

<file path=docProps/thumbnail.jpeg>
</file>